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38"/>
  </p:notesMasterIdLst>
  <p:sldIdLst>
    <p:sldId id="275" r:id="rId2"/>
    <p:sldId id="540" r:id="rId3"/>
    <p:sldId id="349" r:id="rId4"/>
    <p:sldId id="1191" r:id="rId5"/>
    <p:sldId id="1153" r:id="rId6"/>
    <p:sldId id="1186" r:id="rId7"/>
    <p:sldId id="1193" r:id="rId8"/>
    <p:sldId id="1189" r:id="rId9"/>
    <p:sldId id="1190" r:id="rId10"/>
    <p:sldId id="1147" r:id="rId11"/>
    <p:sldId id="1148" r:id="rId12"/>
    <p:sldId id="1156" r:id="rId13"/>
    <p:sldId id="1157" r:id="rId14"/>
    <p:sldId id="1158" r:id="rId15"/>
    <p:sldId id="1195" r:id="rId16"/>
    <p:sldId id="1160" r:id="rId17"/>
    <p:sldId id="1166" r:id="rId18"/>
    <p:sldId id="1169" r:id="rId19"/>
    <p:sldId id="1168" r:id="rId20"/>
    <p:sldId id="1162" r:id="rId21"/>
    <p:sldId id="1172" r:id="rId22"/>
    <p:sldId id="1173" r:id="rId23"/>
    <p:sldId id="1171" r:id="rId24"/>
    <p:sldId id="1174" r:id="rId25"/>
    <p:sldId id="1175" r:id="rId26"/>
    <p:sldId id="1170" r:id="rId27"/>
    <p:sldId id="1183" r:id="rId28"/>
    <p:sldId id="1184" r:id="rId29"/>
    <p:sldId id="1185" r:id="rId30"/>
    <p:sldId id="1177" r:id="rId31"/>
    <p:sldId id="1178" r:id="rId32"/>
    <p:sldId id="1179" r:id="rId33"/>
    <p:sldId id="1180" r:id="rId34"/>
    <p:sldId id="1181" r:id="rId35"/>
    <p:sldId id="1164" r:id="rId36"/>
    <p:sldId id="274" r:id="rId37"/>
  </p:sldIdLst>
  <p:sldSz cx="10077450" cy="566896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userDrawn="1">
          <p15:clr>
            <a:srgbClr val="A4A3A4"/>
          </p15:clr>
        </p15:guide>
        <p15:guide id="2" pos="317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B0E"/>
    <a:srgbClr val="F6B2A4"/>
    <a:srgbClr val="A7D971"/>
    <a:srgbClr val="F2917E"/>
    <a:srgbClr val="EAEF15"/>
    <a:srgbClr val="C6DC44"/>
    <a:srgbClr val="00F26D"/>
    <a:srgbClr val="FF5050"/>
    <a:srgbClr val="F1F561"/>
    <a:srgbClr val="00E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8" autoAdjust="0"/>
    <p:restoredTop sz="56384" autoAdjust="0"/>
  </p:normalViewPr>
  <p:slideViewPr>
    <p:cSldViewPr>
      <p:cViewPr varScale="1">
        <p:scale>
          <a:sx n="54" d="100"/>
          <a:sy n="54" d="100"/>
        </p:scale>
        <p:origin x="1244" y="44"/>
      </p:cViewPr>
      <p:guideLst>
        <p:guide orient="horz" pos="1786"/>
        <p:guide pos="3174"/>
      </p:guideLst>
    </p:cSldViewPr>
  </p:slideViewPr>
  <p:outlineViewPr>
    <p:cViewPr>
      <p:scale>
        <a:sx n="33" d="100"/>
        <a:sy n="33" d="100"/>
      </p:scale>
      <p:origin x="0" y="-1728"/>
    </p:cViewPr>
  </p:outlineViewPr>
  <p:notesTextViewPr>
    <p:cViewPr>
      <p:scale>
        <a:sx n="1" d="1"/>
        <a:sy n="1" d="1"/>
      </p:scale>
      <p:origin x="0" y="0"/>
    </p:cViewPr>
  </p:notesTextViewPr>
  <p:notesViewPr>
    <p:cSldViewPr>
      <p:cViewPr>
        <p:scale>
          <a:sx n="100" d="100"/>
          <a:sy n="100" d="100"/>
        </p:scale>
        <p:origin x="2218" y="-15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9B974-FB74-441E-A48C-E8E8F99439A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9C34F0A-6F61-43E5-BD68-7245A1CE2A57}">
      <dgm:prSet phldrT="[Text]" custT="1"/>
      <dgm:spPr/>
      <dgm:t>
        <a:bodyPr/>
        <a:lstStyle/>
        <a:p>
          <a:r>
            <a:rPr lang="en-US" sz="1800" baseline="0" dirty="0" smtClean="0">
              <a:solidFill>
                <a:schemeClr val="tx1"/>
              </a:solidFill>
            </a:rPr>
            <a:t>Insurance Requirements</a:t>
          </a:r>
          <a:endParaRPr lang="en-US" sz="1800" baseline="0" dirty="0">
            <a:solidFill>
              <a:schemeClr val="tx1"/>
            </a:solidFill>
          </a:endParaRPr>
        </a:p>
      </dgm:t>
    </dgm:pt>
    <dgm:pt modelId="{2C942C06-995E-4786-B9E0-5872044DDC03}" type="parTrans" cxnId="{AFC60336-7F01-480A-ABFC-423F5501E144}">
      <dgm:prSet/>
      <dgm:spPr/>
      <dgm:t>
        <a:bodyPr/>
        <a:lstStyle/>
        <a:p>
          <a:endParaRPr lang="en-US" sz="1800" baseline="0">
            <a:solidFill>
              <a:schemeClr val="tx1">
                <a:lumMod val="75000"/>
                <a:lumOff val="25000"/>
              </a:schemeClr>
            </a:solidFill>
          </a:endParaRPr>
        </a:p>
      </dgm:t>
    </dgm:pt>
    <dgm:pt modelId="{E5991094-0364-476A-8490-6503C40E5930}" type="sibTrans" cxnId="{AFC60336-7F01-480A-ABFC-423F5501E144}">
      <dgm:prSet/>
      <dgm:spPr/>
      <dgm:t>
        <a:bodyPr/>
        <a:lstStyle/>
        <a:p>
          <a:endParaRPr lang="en-US" sz="1800" baseline="0">
            <a:solidFill>
              <a:schemeClr val="tx1">
                <a:lumMod val="75000"/>
                <a:lumOff val="25000"/>
              </a:schemeClr>
            </a:solidFill>
          </a:endParaRPr>
        </a:p>
      </dgm:t>
    </dgm:pt>
    <dgm:pt modelId="{D3677E65-6D7B-4091-A812-59974C8AC854}">
      <dgm:prSet phldrT="[Text]" custT="1"/>
      <dgm:spPr/>
      <dgm:t>
        <a:bodyPr/>
        <a:lstStyle/>
        <a:p>
          <a:r>
            <a:rPr lang="en-US" sz="1800" baseline="0" dirty="0" smtClean="0">
              <a:solidFill>
                <a:schemeClr val="tx1"/>
              </a:solidFill>
            </a:rPr>
            <a:t>Procurement Design</a:t>
          </a:r>
          <a:endParaRPr lang="en-US" sz="1800" baseline="0" dirty="0">
            <a:solidFill>
              <a:schemeClr val="tx1"/>
            </a:solidFill>
          </a:endParaRPr>
        </a:p>
      </dgm:t>
    </dgm:pt>
    <dgm:pt modelId="{1BA9219D-ED0E-47C1-82E2-6C19C8D0EAC1}" type="parTrans" cxnId="{C8D6F66F-33EC-40FA-827C-229FB0C15B18}">
      <dgm:prSet/>
      <dgm:spPr/>
      <dgm:t>
        <a:bodyPr/>
        <a:lstStyle/>
        <a:p>
          <a:endParaRPr lang="en-US" sz="1800" baseline="0">
            <a:solidFill>
              <a:schemeClr val="tx1">
                <a:lumMod val="75000"/>
                <a:lumOff val="25000"/>
              </a:schemeClr>
            </a:solidFill>
          </a:endParaRPr>
        </a:p>
      </dgm:t>
    </dgm:pt>
    <dgm:pt modelId="{2A685C6C-EE4C-4BE2-BCE7-FACE3BFAAB74}" type="sibTrans" cxnId="{C8D6F66F-33EC-40FA-827C-229FB0C15B18}">
      <dgm:prSet/>
      <dgm:spPr/>
      <dgm:t>
        <a:bodyPr/>
        <a:lstStyle/>
        <a:p>
          <a:endParaRPr lang="en-US" sz="1800" baseline="0">
            <a:solidFill>
              <a:schemeClr val="tx1">
                <a:lumMod val="75000"/>
                <a:lumOff val="25000"/>
              </a:schemeClr>
            </a:solidFill>
          </a:endParaRPr>
        </a:p>
      </dgm:t>
    </dgm:pt>
    <dgm:pt modelId="{95C74ABA-C857-4126-BB41-02971D90871D}" type="pres">
      <dgm:prSet presAssocID="{C159B974-FB74-441E-A48C-E8E8F99439AB}" presName="compositeShape" presStyleCnt="0">
        <dgm:presLayoutVars>
          <dgm:chMax val="2"/>
          <dgm:dir/>
          <dgm:resizeHandles val="exact"/>
        </dgm:presLayoutVars>
      </dgm:prSet>
      <dgm:spPr/>
      <dgm:t>
        <a:bodyPr/>
        <a:lstStyle/>
        <a:p>
          <a:endParaRPr lang="en-US"/>
        </a:p>
      </dgm:t>
    </dgm:pt>
    <dgm:pt modelId="{5534995B-9575-4620-B8F2-9B122E168DE0}" type="pres">
      <dgm:prSet presAssocID="{C159B974-FB74-441E-A48C-E8E8F99439AB}" presName="divider" presStyleLbl="fgShp" presStyleIdx="0" presStyleCnt="1"/>
      <dgm:spPr/>
    </dgm:pt>
    <dgm:pt modelId="{6EB60363-98C7-4994-BA2B-847CA4C4B540}" type="pres">
      <dgm:prSet presAssocID="{89C34F0A-6F61-43E5-BD68-7245A1CE2A57}" presName="downArrow" presStyleLbl="node1" presStyleIdx="0" presStyleCnt="2"/>
      <dgm:spPr>
        <a:solidFill>
          <a:srgbClr val="FF0000"/>
        </a:solidFill>
      </dgm:spPr>
    </dgm:pt>
    <dgm:pt modelId="{5F3FB998-A2D1-4951-B33D-A3C1E503DEE9}" type="pres">
      <dgm:prSet presAssocID="{89C34F0A-6F61-43E5-BD68-7245A1CE2A57}" presName="downArrowText" presStyleLbl="revTx" presStyleIdx="0" presStyleCnt="2" custScaleX="136866">
        <dgm:presLayoutVars>
          <dgm:bulletEnabled val="1"/>
        </dgm:presLayoutVars>
      </dgm:prSet>
      <dgm:spPr/>
      <dgm:t>
        <a:bodyPr/>
        <a:lstStyle/>
        <a:p>
          <a:endParaRPr lang="en-US"/>
        </a:p>
      </dgm:t>
    </dgm:pt>
    <dgm:pt modelId="{4D500A1D-BA7E-4321-A3FB-C205F80ED262}" type="pres">
      <dgm:prSet presAssocID="{D3677E65-6D7B-4091-A812-59974C8AC854}" presName="upArrow" presStyleLbl="node1" presStyleIdx="1" presStyleCnt="2"/>
      <dgm:spPr>
        <a:solidFill>
          <a:srgbClr val="00B050"/>
        </a:solidFill>
      </dgm:spPr>
    </dgm:pt>
    <dgm:pt modelId="{00F91365-7D18-4691-BCA0-C80E94015090}" type="pres">
      <dgm:prSet presAssocID="{D3677E65-6D7B-4091-A812-59974C8AC854}" presName="upArrowText" presStyleLbl="revTx" presStyleIdx="1" presStyleCnt="2" custScaleX="129325">
        <dgm:presLayoutVars>
          <dgm:bulletEnabled val="1"/>
        </dgm:presLayoutVars>
      </dgm:prSet>
      <dgm:spPr/>
      <dgm:t>
        <a:bodyPr/>
        <a:lstStyle/>
        <a:p>
          <a:endParaRPr lang="en-US"/>
        </a:p>
      </dgm:t>
    </dgm:pt>
  </dgm:ptLst>
  <dgm:cxnLst>
    <dgm:cxn modelId="{AFC60336-7F01-480A-ABFC-423F5501E144}" srcId="{C159B974-FB74-441E-A48C-E8E8F99439AB}" destId="{89C34F0A-6F61-43E5-BD68-7245A1CE2A57}" srcOrd="0" destOrd="0" parTransId="{2C942C06-995E-4786-B9E0-5872044DDC03}" sibTransId="{E5991094-0364-476A-8490-6503C40E5930}"/>
    <dgm:cxn modelId="{C8D6F66F-33EC-40FA-827C-229FB0C15B18}" srcId="{C159B974-FB74-441E-A48C-E8E8F99439AB}" destId="{D3677E65-6D7B-4091-A812-59974C8AC854}" srcOrd="1" destOrd="0" parTransId="{1BA9219D-ED0E-47C1-82E2-6C19C8D0EAC1}" sibTransId="{2A685C6C-EE4C-4BE2-BCE7-FACE3BFAAB74}"/>
    <dgm:cxn modelId="{0DA93D86-74E8-49DF-8F75-97FC1FBD0288}" type="presOf" srcId="{C159B974-FB74-441E-A48C-E8E8F99439AB}" destId="{95C74ABA-C857-4126-BB41-02971D90871D}" srcOrd="0" destOrd="0" presId="urn:microsoft.com/office/officeart/2005/8/layout/arrow3"/>
    <dgm:cxn modelId="{5033C4A6-7599-42DA-994D-49411E2FAEBC}" type="presOf" srcId="{89C34F0A-6F61-43E5-BD68-7245A1CE2A57}" destId="{5F3FB998-A2D1-4951-B33D-A3C1E503DEE9}" srcOrd="0" destOrd="0" presId="urn:microsoft.com/office/officeart/2005/8/layout/arrow3"/>
    <dgm:cxn modelId="{9D89806A-5D9A-4295-8A53-4262FBF154E4}" type="presOf" srcId="{D3677E65-6D7B-4091-A812-59974C8AC854}" destId="{00F91365-7D18-4691-BCA0-C80E94015090}" srcOrd="0" destOrd="0" presId="urn:microsoft.com/office/officeart/2005/8/layout/arrow3"/>
    <dgm:cxn modelId="{FDFAEAC8-AC91-4322-8E16-285635B11E4F}" type="presParOf" srcId="{95C74ABA-C857-4126-BB41-02971D90871D}" destId="{5534995B-9575-4620-B8F2-9B122E168DE0}" srcOrd="0" destOrd="0" presId="urn:microsoft.com/office/officeart/2005/8/layout/arrow3"/>
    <dgm:cxn modelId="{DD947240-4476-4969-91DA-11541D6CAA17}" type="presParOf" srcId="{95C74ABA-C857-4126-BB41-02971D90871D}" destId="{6EB60363-98C7-4994-BA2B-847CA4C4B540}" srcOrd="1" destOrd="0" presId="urn:microsoft.com/office/officeart/2005/8/layout/arrow3"/>
    <dgm:cxn modelId="{5C14833E-C2F0-4792-98AD-C4CFFDD11BAD}" type="presParOf" srcId="{95C74ABA-C857-4126-BB41-02971D90871D}" destId="{5F3FB998-A2D1-4951-B33D-A3C1E503DEE9}" srcOrd="2" destOrd="0" presId="urn:microsoft.com/office/officeart/2005/8/layout/arrow3"/>
    <dgm:cxn modelId="{A059E9AF-14CA-45A4-B9C7-8F010504A844}" type="presParOf" srcId="{95C74ABA-C857-4126-BB41-02971D90871D}" destId="{4D500A1D-BA7E-4321-A3FB-C205F80ED262}" srcOrd="3" destOrd="0" presId="urn:microsoft.com/office/officeart/2005/8/layout/arrow3"/>
    <dgm:cxn modelId="{F8310BE9-A131-4173-981B-E18B10A9DE14}" type="presParOf" srcId="{95C74ABA-C857-4126-BB41-02971D90871D}" destId="{00F91365-7D18-4691-BCA0-C80E9401509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F9A992-9A19-4AB4-ABF9-5A8727DC81C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E597341-D3BC-4B00-A9C1-B61D123BD8D6}">
      <dgm:prSet phldrT="[Text]" custT="1"/>
      <dgm:spPr>
        <a:solidFill>
          <a:schemeClr val="tx2">
            <a:lumMod val="40000"/>
            <a:lumOff val="60000"/>
          </a:schemeClr>
        </a:solidFill>
      </dgm:spPr>
      <dgm:t>
        <a:bodyPr/>
        <a:lstStyle/>
        <a:p>
          <a:r>
            <a:rPr lang="en-US" sz="1400" dirty="0" smtClean="0">
              <a:solidFill>
                <a:schemeClr val="tx1"/>
              </a:solidFill>
            </a:rPr>
            <a:t>Design</a:t>
          </a:r>
          <a:endParaRPr lang="en-US" sz="1400" dirty="0">
            <a:solidFill>
              <a:schemeClr val="tx1"/>
            </a:solidFill>
          </a:endParaRPr>
        </a:p>
      </dgm:t>
    </dgm:pt>
    <dgm:pt modelId="{53B0FEF0-425A-4392-BA8A-E65E22047C18}" type="parTrans" cxnId="{6E9F10DD-1AFD-4684-8FC9-EA78CBF25986}">
      <dgm:prSet/>
      <dgm:spPr/>
      <dgm:t>
        <a:bodyPr/>
        <a:lstStyle/>
        <a:p>
          <a:endParaRPr lang="en-US">
            <a:solidFill>
              <a:schemeClr val="tx1">
                <a:lumMod val="75000"/>
                <a:lumOff val="25000"/>
              </a:schemeClr>
            </a:solidFill>
          </a:endParaRPr>
        </a:p>
      </dgm:t>
    </dgm:pt>
    <dgm:pt modelId="{121C08C9-69EC-4E5F-A32A-ED9CBE58502F}" type="sibTrans" cxnId="{6E9F10DD-1AFD-4684-8FC9-EA78CBF25986}">
      <dgm:prSet/>
      <dgm:spPr>
        <a:solidFill>
          <a:srgbClr val="00B050"/>
        </a:solidFill>
      </dgm:spPr>
      <dgm:t>
        <a:bodyPr/>
        <a:lstStyle/>
        <a:p>
          <a:endParaRPr lang="en-US" dirty="0">
            <a:solidFill>
              <a:schemeClr val="tx1">
                <a:lumMod val="75000"/>
                <a:lumOff val="25000"/>
              </a:schemeClr>
            </a:solidFill>
          </a:endParaRPr>
        </a:p>
      </dgm:t>
    </dgm:pt>
    <dgm:pt modelId="{39B6D468-8AA6-4236-B088-A34A3AB5CC84}">
      <dgm:prSet phldrT="[Text]"/>
      <dgm:spPr/>
      <dgm:t>
        <a:bodyPr/>
        <a:lstStyle/>
        <a:p>
          <a:r>
            <a:rPr lang="en-US" dirty="0" smtClean="0">
              <a:solidFill>
                <a:schemeClr val="tx1"/>
              </a:solidFill>
            </a:rPr>
            <a:t>Assess procurement need</a:t>
          </a:r>
          <a:endParaRPr lang="en-US" dirty="0">
            <a:solidFill>
              <a:schemeClr val="tx1"/>
            </a:solidFill>
          </a:endParaRPr>
        </a:p>
      </dgm:t>
    </dgm:pt>
    <dgm:pt modelId="{E6261019-B368-43E0-A0C2-0235A586F111}" type="parTrans" cxnId="{C00CB4DA-9FDE-4B90-80F7-1159D1D2CA83}">
      <dgm:prSet/>
      <dgm:spPr/>
      <dgm:t>
        <a:bodyPr/>
        <a:lstStyle/>
        <a:p>
          <a:endParaRPr lang="en-US">
            <a:solidFill>
              <a:schemeClr val="tx1">
                <a:lumMod val="75000"/>
                <a:lumOff val="25000"/>
              </a:schemeClr>
            </a:solidFill>
          </a:endParaRPr>
        </a:p>
      </dgm:t>
    </dgm:pt>
    <dgm:pt modelId="{E606775E-809C-4047-91DF-597B52E90C4E}" type="sibTrans" cxnId="{C00CB4DA-9FDE-4B90-80F7-1159D1D2CA83}">
      <dgm:prSet/>
      <dgm:spPr/>
      <dgm:t>
        <a:bodyPr/>
        <a:lstStyle/>
        <a:p>
          <a:endParaRPr lang="en-US">
            <a:solidFill>
              <a:schemeClr val="tx1">
                <a:lumMod val="75000"/>
                <a:lumOff val="25000"/>
              </a:schemeClr>
            </a:solidFill>
          </a:endParaRPr>
        </a:p>
      </dgm:t>
    </dgm:pt>
    <dgm:pt modelId="{F1A84416-8C97-4B3C-8D7A-55D8373D8F41}">
      <dgm:prSet phldrT="[Text]" custT="1"/>
      <dgm:spPr>
        <a:solidFill>
          <a:schemeClr val="tx2">
            <a:lumMod val="40000"/>
            <a:lumOff val="60000"/>
          </a:schemeClr>
        </a:solidFill>
      </dgm:spPr>
      <dgm:t>
        <a:bodyPr/>
        <a:lstStyle/>
        <a:p>
          <a:r>
            <a:rPr lang="en-US" sz="1400" dirty="0" smtClean="0">
              <a:solidFill>
                <a:schemeClr val="tx1"/>
              </a:solidFill>
            </a:rPr>
            <a:t>Develop</a:t>
          </a:r>
          <a:endParaRPr lang="en-US" sz="1400" dirty="0">
            <a:solidFill>
              <a:schemeClr val="tx1"/>
            </a:solidFill>
          </a:endParaRPr>
        </a:p>
      </dgm:t>
    </dgm:pt>
    <dgm:pt modelId="{D66C17F3-6BFC-4C59-AE4F-A5B7765AFB29}" type="parTrans" cxnId="{ABD19BE9-80C2-4BB0-BDF7-CA23DF09E034}">
      <dgm:prSet/>
      <dgm:spPr/>
      <dgm:t>
        <a:bodyPr/>
        <a:lstStyle/>
        <a:p>
          <a:endParaRPr lang="en-US">
            <a:solidFill>
              <a:schemeClr val="tx1">
                <a:lumMod val="75000"/>
                <a:lumOff val="25000"/>
              </a:schemeClr>
            </a:solidFill>
          </a:endParaRPr>
        </a:p>
      </dgm:t>
    </dgm:pt>
    <dgm:pt modelId="{9415ED3D-1EA5-4C19-AB40-389D75E068AA}" type="sibTrans" cxnId="{ABD19BE9-80C2-4BB0-BDF7-CA23DF09E034}">
      <dgm:prSet/>
      <dgm:spPr>
        <a:solidFill>
          <a:srgbClr val="00B050"/>
        </a:solidFill>
      </dgm:spPr>
      <dgm:t>
        <a:bodyPr/>
        <a:lstStyle/>
        <a:p>
          <a:endParaRPr lang="en-US" dirty="0">
            <a:solidFill>
              <a:schemeClr val="tx1">
                <a:lumMod val="75000"/>
                <a:lumOff val="25000"/>
              </a:schemeClr>
            </a:solidFill>
          </a:endParaRPr>
        </a:p>
      </dgm:t>
    </dgm:pt>
    <dgm:pt modelId="{57E1B904-E8C1-4823-93DE-F12B8A27FE62}">
      <dgm:prSet phldrT="[Text]"/>
      <dgm:spPr/>
      <dgm:t>
        <a:bodyPr/>
        <a:lstStyle/>
        <a:p>
          <a:r>
            <a:rPr lang="en-US" dirty="0" smtClean="0">
              <a:solidFill>
                <a:schemeClr val="tx1"/>
              </a:solidFill>
            </a:rPr>
            <a:t>Procurement Strategy &amp; Risk Mitigation Strategy</a:t>
          </a:r>
          <a:endParaRPr lang="en-US" dirty="0">
            <a:solidFill>
              <a:schemeClr val="tx1"/>
            </a:solidFill>
          </a:endParaRPr>
        </a:p>
      </dgm:t>
    </dgm:pt>
    <dgm:pt modelId="{0545E903-DEB0-4825-9589-D411AF7C8F74}" type="parTrans" cxnId="{B3D47B4E-C0D2-46C0-9677-FA58649FC342}">
      <dgm:prSet/>
      <dgm:spPr/>
      <dgm:t>
        <a:bodyPr/>
        <a:lstStyle/>
        <a:p>
          <a:endParaRPr lang="en-US">
            <a:solidFill>
              <a:schemeClr val="tx1">
                <a:lumMod val="75000"/>
                <a:lumOff val="25000"/>
              </a:schemeClr>
            </a:solidFill>
          </a:endParaRPr>
        </a:p>
      </dgm:t>
    </dgm:pt>
    <dgm:pt modelId="{7E28FF50-9A0F-4F7B-B92A-605285BE34E3}" type="sibTrans" cxnId="{B3D47B4E-C0D2-46C0-9677-FA58649FC342}">
      <dgm:prSet/>
      <dgm:spPr/>
      <dgm:t>
        <a:bodyPr/>
        <a:lstStyle/>
        <a:p>
          <a:endParaRPr lang="en-US">
            <a:solidFill>
              <a:schemeClr val="tx1">
                <a:lumMod val="75000"/>
                <a:lumOff val="25000"/>
              </a:schemeClr>
            </a:solidFill>
          </a:endParaRPr>
        </a:p>
      </dgm:t>
    </dgm:pt>
    <dgm:pt modelId="{2B2DB8A2-FDCA-459D-96C2-2D2CA291D7E0}">
      <dgm:prSet phldrT="[Text]" custT="1"/>
      <dgm:spPr>
        <a:solidFill>
          <a:schemeClr val="tx2">
            <a:lumMod val="40000"/>
            <a:lumOff val="60000"/>
          </a:schemeClr>
        </a:solidFill>
      </dgm:spPr>
      <dgm:t>
        <a:bodyPr/>
        <a:lstStyle/>
        <a:p>
          <a:r>
            <a:rPr lang="en-US" sz="1400" dirty="0" smtClean="0">
              <a:solidFill>
                <a:schemeClr val="tx1"/>
              </a:solidFill>
            </a:rPr>
            <a:t>Do</a:t>
          </a:r>
          <a:endParaRPr lang="en-US" sz="1400" dirty="0">
            <a:solidFill>
              <a:schemeClr val="tx1"/>
            </a:solidFill>
          </a:endParaRPr>
        </a:p>
      </dgm:t>
    </dgm:pt>
    <dgm:pt modelId="{2A8D28A9-8E02-4CB1-8165-5F685E80E262}" type="parTrans" cxnId="{7468A46E-F0BA-4C14-9C4C-0EE6D194F9A3}">
      <dgm:prSet/>
      <dgm:spPr/>
      <dgm:t>
        <a:bodyPr/>
        <a:lstStyle/>
        <a:p>
          <a:endParaRPr lang="en-US">
            <a:solidFill>
              <a:schemeClr val="tx1">
                <a:lumMod val="75000"/>
                <a:lumOff val="25000"/>
              </a:schemeClr>
            </a:solidFill>
          </a:endParaRPr>
        </a:p>
      </dgm:t>
    </dgm:pt>
    <dgm:pt modelId="{4C6450AF-D125-462C-86A4-0B89C8D81829}" type="sibTrans" cxnId="{7468A46E-F0BA-4C14-9C4C-0EE6D194F9A3}">
      <dgm:prSet/>
      <dgm:spPr>
        <a:solidFill>
          <a:srgbClr val="00B050"/>
        </a:solidFill>
      </dgm:spPr>
      <dgm:t>
        <a:bodyPr/>
        <a:lstStyle/>
        <a:p>
          <a:endParaRPr lang="en-US" dirty="0">
            <a:solidFill>
              <a:schemeClr val="tx1">
                <a:lumMod val="75000"/>
                <a:lumOff val="25000"/>
              </a:schemeClr>
            </a:solidFill>
          </a:endParaRPr>
        </a:p>
      </dgm:t>
    </dgm:pt>
    <dgm:pt modelId="{EE2FB4E7-285A-491C-BDF1-7A2A8E719888}">
      <dgm:prSet phldrT="[Text]"/>
      <dgm:spPr/>
      <dgm:t>
        <a:bodyPr/>
        <a:lstStyle/>
        <a:p>
          <a:r>
            <a:rPr lang="en-US" dirty="0" smtClean="0">
              <a:solidFill>
                <a:schemeClr val="tx1"/>
              </a:solidFill>
            </a:rPr>
            <a:t>Performance-based Contract Management</a:t>
          </a:r>
          <a:endParaRPr lang="en-US" dirty="0">
            <a:solidFill>
              <a:schemeClr val="tx1"/>
            </a:solidFill>
          </a:endParaRPr>
        </a:p>
      </dgm:t>
    </dgm:pt>
    <dgm:pt modelId="{CC3912A4-8EA5-4FE3-8C0C-EF32E4F80339}" type="parTrans" cxnId="{7CC48DDB-A67C-482D-B8CC-FFD4151F0780}">
      <dgm:prSet/>
      <dgm:spPr/>
      <dgm:t>
        <a:bodyPr/>
        <a:lstStyle/>
        <a:p>
          <a:endParaRPr lang="en-US">
            <a:solidFill>
              <a:schemeClr val="tx1">
                <a:lumMod val="75000"/>
                <a:lumOff val="25000"/>
              </a:schemeClr>
            </a:solidFill>
          </a:endParaRPr>
        </a:p>
      </dgm:t>
    </dgm:pt>
    <dgm:pt modelId="{76FB3D2C-F7BA-4F2A-9D1B-02C6235D6CAA}" type="sibTrans" cxnId="{7CC48DDB-A67C-482D-B8CC-FFD4151F0780}">
      <dgm:prSet/>
      <dgm:spPr/>
      <dgm:t>
        <a:bodyPr/>
        <a:lstStyle/>
        <a:p>
          <a:endParaRPr lang="en-US">
            <a:solidFill>
              <a:schemeClr val="tx1">
                <a:lumMod val="75000"/>
                <a:lumOff val="25000"/>
              </a:schemeClr>
            </a:solidFill>
          </a:endParaRPr>
        </a:p>
      </dgm:t>
    </dgm:pt>
    <dgm:pt modelId="{E98E56A9-FC39-4068-8D61-9A6B8A190CBE}">
      <dgm:prSet phldrT="[Text]" custT="1"/>
      <dgm:spPr>
        <a:solidFill>
          <a:schemeClr val="tx2">
            <a:lumMod val="40000"/>
            <a:lumOff val="60000"/>
          </a:schemeClr>
        </a:solidFill>
      </dgm:spPr>
      <dgm:t>
        <a:bodyPr/>
        <a:lstStyle/>
        <a:p>
          <a:r>
            <a:rPr lang="en-US" sz="1400" dirty="0" smtClean="0">
              <a:solidFill>
                <a:schemeClr val="tx1"/>
              </a:solidFill>
            </a:rPr>
            <a:t>Diligence</a:t>
          </a:r>
          <a:endParaRPr lang="en-US" sz="1400" dirty="0">
            <a:solidFill>
              <a:schemeClr val="tx1"/>
            </a:solidFill>
          </a:endParaRPr>
        </a:p>
      </dgm:t>
    </dgm:pt>
    <dgm:pt modelId="{E174142A-AC25-4092-9CC2-B9B94A414C7F}" type="parTrans" cxnId="{AB604530-B645-494C-9979-6CF0CFC13A7B}">
      <dgm:prSet/>
      <dgm:spPr/>
      <dgm:t>
        <a:bodyPr/>
        <a:lstStyle/>
        <a:p>
          <a:endParaRPr lang="en-US">
            <a:solidFill>
              <a:schemeClr val="tx1">
                <a:lumMod val="75000"/>
                <a:lumOff val="25000"/>
              </a:schemeClr>
            </a:solidFill>
          </a:endParaRPr>
        </a:p>
      </dgm:t>
    </dgm:pt>
    <dgm:pt modelId="{CDC7C173-6837-4804-B8B5-61532E4357B6}" type="sibTrans" cxnId="{AB604530-B645-494C-9979-6CF0CFC13A7B}">
      <dgm:prSet/>
      <dgm:spPr/>
      <dgm:t>
        <a:bodyPr/>
        <a:lstStyle/>
        <a:p>
          <a:endParaRPr lang="en-US">
            <a:solidFill>
              <a:schemeClr val="tx1">
                <a:lumMod val="75000"/>
                <a:lumOff val="25000"/>
              </a:schemeClr>
            </a:solidFill>
          </a:endParaRPr>
        </a:p>
      </dgm:t>
    </dgm:pt>
    <dgm:pt modelId="{8DB1B182-E86F-43E2-876E-F5A6FC94BB6F}">
      <dgm:prSet phldrT="[Text]" custT="1"/>
      <dgm:spPr>
        <a:solidFill>
          <a:schemeClr val="tx2">
            <a:lumMod val="40000"/>
            <a:lumOff val="60000"/>
          </a:schemeClr>
        </a:solidFill>
      </dgm:spPr>
      <dgm:t>
        <a:bodyPr/>
        <a:lstStyle/>
        <a:p>
          <a:r>
            <a:rPr lang="en-US" sz="1400" dirty="0" smtClean="0">
              <a:solidFill>
                <a:schemeClr val="tx1"/>
              </a:solidFill>
            </a:rPr>
            <a:t>Done</a:t>
          </a:r>
          <a:endParaRPr lang="en-US" sz="1400" dirty="0">
            <a:solidFill>
              <a:schemeClr val="tx1"/>
            </a:solidFill>
          </a:endParaRPr>
        </a:p>
      </dgm:t>
    </dgm:pt>
    <dgm:pt modelId="{E172056A-4FF8-48DD-8C00-382CC75ABB6D}" type="parTrans" cxnId="{8199217F-A0C6-47C3-8900-6D265844AB8A}">
      <dgm:prSet/>
      <dgm:spPr/>
      <dgm:t>
        <a:bodyPr/>
        <a:lstStyle/>
        <a:p>
          <a:endParaRPr lang="en-US">
            <a:solidFill>
              <a:schemeClr val="tx1">
                <a:lumMod val="75000"/>
                <a:lumOff val="25000"/>
              </a:schemeClr>
            </a:solidFill>
          </a:endParaRPr>
        </a:p>
      </dgm:t>
    </dgm:pt>
    <dgm:pt modelId="{3B103037-D76E-4620-A2E2-E317794988A8}" type="sibTrans" cxnId="{8199217F-A0C6-47C3-8900-6D265844AB8A}">
      <dgm:prSet/>
      <dgm:spPr>
        <a:solidFill>
          <a:srgbClr val="00B050"/>
        </a:solidFill>
      </dgm:spPr>
      <dgm:t>
        <a:bodyPr/>
        <a:lstStyle/>
        <a:p>
          <a:endParaRPr lang="en-US" dirty="0">
            <a:solidFill>
              <a:schemeClr val="tx1">
                <a:lumMod val="75000"/>
                <a:lumOff val="25000"/>
              </a:schemeClr>
            </a:solidFill>
          </a:endParaRPr>
        </a:p>
      </dgm:t>
    </dgm:pt>
    <dgm:pt modelId="{ACB7541F-ABC7-4450-8C72-BC2251586C6F}">
      <dgm:prSet phldrT="[Text]"/>
      <dgm:spPr/>
      <dgm:t>
        <a:bodyPr/>
        <a:lstStyle/>
        <a:p>
          <a:r>
            <a:rPr lang="en-US" dirty="0" smtClean="0">
              <a:solidFill>
                <a:schemeClr val="tx1"/>
              </a:solidFill>
            </a:rPr>
            <a:t>Does the Bidder have the requisite insurance?</a:t>
          </a:r>
          <a:endParaRPr lang="en-US" dirty="0">
            <a:solidFill>
              <a:schemeClr val="tx1"/>
            </a:solidFill>
          </a:endParaRPr>
        </a:p>
      </dgm:t>
    </dgm:pt>
    <dgm:pt modelId="{759668A6-1A16-4B57-99FD-60071DAEA523}" type="parTrans" cxnId="{D685409C-DC40-48D9-827E-CCC99D285B32}">
      <dgm:prSet/>
      <dgm:spPr/>
      <dgm:t>
        <a:bodyPr/>
        <a:lstStyle/>
        <a:p>
          <a:endParaRPr lang="en-US">
            <a:solidFill>
              <a:schemeClr val="tx1">
                <a:lumMod val="75000"/>
                <a:lumOff val="25000"/>
              </a:schemeClr>
            </a:solidFill>
          </a:endParaRPr>
        </a:p>
      </dgm:t>
    </dgm:pt>
    <dgm:pt modelId="{53961439-0FC7-4971-A153-3A3B59358803}" type="sibTrans" cxnId="{D685409C-DC40-48D9-827E-CCC99D285B32}">
      <dgm:prSet/>
      <dgm:spPr/>
      <dgm:t>
        <a:bodyPr/>
        <a:lstStyle/>
        <a:p>
          <a:endParaRPr lang="en-US">
            <a:solidFill>
              <a:schemeClr val="tx1">
                <a:lumMod val="75000"/>
                <a:lumOff val="25000"/>
              </a:schemeClr>
            </a:solidFill>
          </a:endParaRPr>
        </a:p>
      </dgm:t>
    </dgm:pt>
    <dgm:pt modelId="{D7F85DC5-0E3F-4A74-8AB3-5401A0BA1617}">
      <dgm:prSet phldrT="[Text]"/>
      <dgm:spPr/>
      <dgm:t>
        <a:bodyPr/>
        <a:lstStyle/>
        <a:p>
          <a:r>
            <a:rPr lang="en-US" dirty="0" smtClean="0">
              <a:solidFill>
                <a:schemeClr val="tx1"/>
              </a:solidFill>
            </a:rPr>
            <a:t>Contract Terms &amp; Conditions</a:t>
          </a:r>
          <a:endParaRPr lang="en-US" dirty="0">
            <a:solidFill>
              <a:schemeClr val="tx1"/>
            </a:solidFill>
          </a:endParaRPr>
        </a:p>
      </dgm:t>
    </dgm:pt>
    <dgm:pt modelId="{236FC6EC-881D-4954-B244-47103D49C97D}" type="parTrans" cxnId="{D40104F1-9B50-4137-9555-E2B0F302D435}">
      <dgm:prSet/>
      <dgm:spPr/>
      <dgm:t>
        <a:bodyPr/>
        <a:lstStyle/>
        <a:p>
          <a:endParaRPr lang="en-US">
            <a:solidFill>
              <a:schemeClr val="tx1">
                <a:lumMod val="75000"/>
                <a:lumOff val="25000"/>
              </a:schemeClr>
            </a:solidFill>
          </a:endParaRPr>
        </a:p>
      </dgm:t>
    </dgm:pt>
    <dgm:pt modelId="{74E6BA56-B6FD-4E57-BA48-7992C2CE6A67}" type="sibTrans" cxnId="{D40104F1-9B50-4137-9555-E2B0F302D435}">
      <dgm:prSet/>
      <dgm:spPr/>
      <dgm:t>
        <a:bodyPr/>
        <a:lstStyle/>
        <a:p>
          <a:endParaRPr lang="en-US">
            <a:solidFill>
              <a:schemeClr val="tx1">
                <a:lumMod val="75000"/>
                <a:lumOff val="25000"/>
              </a:schemeClr>
            </a:solidFill>
          </a:endParaRPr>
        </a:p>
      </dgm:t>
    </dgm:pt>
    <dgm:pt modelId="{6AAA98BA-974A-4B04-8906-809531BE87F6}">
      <dgm:prSet phldrT="[Text]"/>
      <dgm:spPr/>
      <dgm:t>
        <a:bodyPr/>
        <a:lstStyle/>
        <a:p>
          <a:r>
            <a:rPr lang="en-US" b="1" i="1" dirty="0" smtClean="0">
              <a:solidFill>
                <a:schemeClr val="tx1"/>
              </a:solidFill>
            </a:rPr>
            <a:t>Template</a:t>
          </a:r>
          <a:r>
            <a:rPr lang="en-US" b="1" dirty="0" smtClean="0">
              <a:solidFill>
                <a:schemeClr val="tx1"/>
              </a:solidFill>
            </a:rPr>
            <a:t>:  Competitive Solicitation</a:t>
          </a:r>
          <a:endParaRPr lang="en-US" b="1" dirty="0">
            <a:solidFill>
              <a:schemeClr val="tx1"/>
            </a:solidFill>
          </a:endParaRPr>
        </a:p>
      </dgm:t>
    </dgm:pt>
    <dgm:pt modelId="{A0893681-1E97-450B-92F7-84E5F98FC8EA}" type="parTrans" cxnId="{C2BB7F27-95A9-4ABA-9C9D-B87FA8027E80}">
      <dgm:prSet/>
      <dgm:spPr/>
      <dgm:t>
        <a:bodyPr/>
        <a:lstStyle/>
        <a:p>
          <a:endParaRPr lang="en-US">
            <a:solidFill>
              <a:schemeClr val="tx1">
                <a:lumMod val="75000"/>
                <a:lumOff val="25000"/>
              </a:schemeClr>
            </a:solidFill>
          </a:endParaRPr>
        </a:p>
      </dgm:t>
    </dgm:pt>
    <dgm:pt modelId="{B4090904-66EB-4355-B22D-A16AA6D382F9}" type="sibTrans" cxnId="{C2BB7F27-95A9-4ABA-9C9D-B87FA8027E80}">
      <dgm:prSet/>
      <dgm:spPr/>
      <dgm:t>
        <a:bodyPr/>
        <a:lstStyle/>
        <a:p>
          <a:endParaRPr lang="en-US">
            <a:solidFill>
              <a:schemeClr val="tx1">
                <a:lumMod val="75000"/>
                <a:lumOff val="25000"/>
              </a:schemeClr>
            </a:solidFill>
          </a:endParaRPr>
        </a:p>
      </dgm:t>
    </dgm:pt>
    <dgm:pt modelId="{CC3542E6-3D0E-4DBB-998B-B9FA2A3F29E9}">
      <dgm:prSet phldrT="[Text]"/>
      <dgm:spPr/>
      <dgm:t>
        <a:bodyPr/>
        <a:lstStyle/>
        <a:p>
          <a:r>
            <a:rPr lang="en-US" b="1" i="1" dirty="0" smtClean="0">
              <a:solidFill>
                <a:schemeClr val="tx1"/>
              </a:solidFill>
            </a:rPr>
            <a:t>Template</a:t>
          </a:r>
          <a:r>
            <a:rPr lang="en-US" b="1" dirty="0" smtClean="0">
              <a:solidFill>
                <a:schemeClr val="tx1"/>
              </a:solidFill>
            </a:rPr>
            <a:t>:  Exhibit A – Bidder Certification</a:t>
          </a:r>
          <a:endParaRPr lang="en-US" b="1" dirty="0">
            <a:solidFill>
              <a:schemeClr val="tx1"/>
            </a:solidFill>
          </a:endParaRPr>
        </a:p>
      </dgm:t>
    </dgm:pt>
    <dgm:pt modelId="{E9129AE0-37FE-4610-9E4B-0EA760300F6B}" type="parTrans" cxnId="{28FE6A6D-F2A4-44C1-9121-E15FE8E09466}">
      <dgm:prSet/>
      <dgm:spPr/>
      <dgm:t>
        <a:bodyPr/>
        <a:lstStyle/>
        <a:p>
          <a:endParaRPr lang="en-US">
            <a:solidFill>
              <a:schemeClr val="tx1">
                <a:lumMod val="75000"/>
                <a:lumOff val="25000"/>
              </a:schemeClr>
            </a:solidFill>
          </a:endParaRPr>
        </a:p>
      </dgm:t>
    </dgm:pt>
    <dgm:pt modelId="{DBDEC7A4-9BFC-4C76-9C7B-72690C5A962A}" type="sibTrans" cxnId="{28FE6A6D-F2A4-44C1-9121-E15FE8E09466}">
      <dgm:prSet/>
      <dgm:spPr/>
      <dgm:t>
        <a:bodyPr/>
        <a:lstStyle/>
        <a:p>
          <a:endParaRPr lang="en-US">
            <a:solidFill>
              <a:schemeClr val="tx1">
                <a:lumMod val="75000"/>
                <a:lumOff val="25000"/>
              </a:schemeClr>
            </a:solidFill>
          </a:endParaRPr>
        </a:p>
      </dgm:t>
    </dgm:pt>
    <dgm:pt modelId="{077F2EA1-93EE-49C1-9939-F9C115790FD7}">
      <dgm:prSet phldrT="[Text]"/>
      <dgm:spPr/>
      <dgm:t>
        <a:bodyPr/>
        <a:lstStyle/>
        <a:p>
          <a:r>
            <a:rPr lang="en-US" b="1" i="1" dirty="0" smtClean="0">
              <a:solidFill>
                <a:schemeClr val="tx1"/>
              </a:solidFill>
            </a:rPr>
            <a:t>Template</a:t>
          </a:r>
          <a:r>
            <a:rPr lang="en-US" b="1" dirty="0" smtClean="0">
              <a:solidFill>
                <a:schemeClr val="tx1"/>
              </a:solidFill>
            </a:rPr>
            <a:t>:  Exhibit C – Insurance Requirements</a:t>
          </a:r>
          <a:endParaRPr lang="en-US" b="1" dirty="0">
            <a:solidFill>
              <a:schemeClr val="tx1"/>
            </a:solidFill>
          </a:endParaRPr>
        </a:p>
      </dgm:t>
    </dgm:pt>
    <dgm:pt modelId="{EB9480EB-C199-4457-941D-58CF915CF4ED}" type="parTrans" cxnId="{E8A3ED2D-2AAD-4EBD-B3BB-105F1004E2DF}">
      <dgm:prSet/>
      <dgm:spPr/>
      <dgm:t>
        <a:bodyPr/>
        <a:lstStyle/>
        <a:p>
          <a:endParaRPr lang="en-US">
            <a:solidFill>
              <a:schemeClr val="tx1">
                <a:lumMod val="75000"/>
                <a:lumOff val="25000"/>
              </a:schemeClr>
            </a:solidFill>
          </a:endParaRPr>
        </a:p>
      </dgm:t>
    </dgm:pt>
    <dgm:pt modelId="{49F71E21-08DA-4B7B-B352-8BB4EAF6C9E8}" type="sibTrans" cxnId="{E8A3ED2D-2AAD-4EBD-B3BB-105F1004E2DF}">
      <dgm:prSet/>
      <dgm:spPr/>
      <dgm:t>
        <a:bodyPr/>
        <a:lstStyle/>
        <a:p>
          <a:endParaRPr lang="en-US">
            <a:solidFill>
              <a:schemeClr val="tx1">
                <a:lumMod val="75000"/>
                <a:lumOff val="25000"/>
              </a:schemeClr>
            </a:solidFill>
          </a:endParaRPr>
        </a:p>
      </dgm:t>
    </dgm:pt>
    <dgm:pt modelId="{6AC46832-3FAF-4691-8CC1-77538F5FBF9D}">
      <dgm:prSet phldrT="[Text]"/>
      <dgm:spPr/>
      <dgm:t>
        <a:bodyPr/>
        <a:lstStyle/>
        <a:p>
          <a:r>
            <a:rPr lang="en-US" dirty="0" smtClean="0">
              <a:solidFill>
                <a:schemeClr val="tx1"/>
              </a:solidFill>
            </a:rPr>
            <a:t>Contractor’s Insurance Endorsements</a:t>
          </a:r>
          <a:endParaRPr lang="en-US" dirty="0">
            <a:solidFill>
              <a:schemeClr val="tx1"/>
            </a:solidFill>
          </a:endParaRPr>
        </a:p>
      </dgm:t>
    </dgm:pt>
    <dgm:pt modelId="{5767FC44-B4FF-4898-BD2C-4B95A5F57DFC}" type="parTrans" cxnId="{D46C88A7-29F1-4AAE-BB1C-4717B353CECF}">
      <dgm:prSet/>
      <dgm:spPr/>
      <dgm:t>
        <a:bodyPr/>
        <a:lstStyle/>
        <a:p>
          <a:endParaRPr lang="en-US">
            <a:solidFill>
              <a:schemeClr val="tx1">
                <a:lumMod val="75000"/>
                <a:lumOff val="25000"/>
              </a:schemeClr>
            </a:solidFill>
          </a:endParaRPr>
        </a:p>
      </dgm:t>
    </dgm:pt>
    <dgm:pt modelId="{4075EBB7-4213-445E-8004-7E42B88CD9F8}" type="sibTrans" cxnId="{D46C88A7-29F1-4AAE-BB1C-4717B353CECF}">
      <dgm:prSet/>
      <dgm:spPr/>
      <dgm:t>
        <a:bodyPr/>
        <a:lstStyle/>
        <a:p>
          <a:endParaRPr lang="en-US">
            <a:solidFill>
              <a:schemeClr val="tx1">
                <a:lumMod val="75000"/>
                <a:lumOff val="25000"/>
              </a:schemeClr>
            </a:solidFill>
          </a:endParaRPr>
        </a:p>
      </dgm:t>
    </dgm:pt>
    <dgm:pt modelId="{37F7B80E-01E2-4750-8C02-056C25B5EB52}">
      <dgm:prSet phldrT="[Text]"/>
      <dgm:spPr/>
      <dgm:t>
        <a:bodyPr/>
        <a:lstStyle/>
        <a:p>
          <a:r>
            <a:rPr lang="en-US" dirty="0" smtClean="0">
              <a:solidFill>
                <a:schemeClr val="tx1"/>
              </a:solidFill>
            </a:rPr>
            <a:t>Contractor’s Annual Certificate of Liability</a:t>
          </a:r>
          <a:endParaRPr lang="en-US" dirty="0">
            <a:solidFill>
              <a:schemeClr val="tx1"/>
            </a:solidFill>
          </a:endParaRPr>
        </a:p>
      </dgm:t>
    </dgm:pt>
    <dgm:pt modelId="{17340E93-08FD-44C1-8F0B-FC4C62A4DFFE}" type="parTrans" cxnId="{961FCE29-9E1B-4E92-A048-5E61F17B4036}">
      <dgm:prSet/>
      <dgm:spPr/>
      <dgm:t>
        <a:bodyPr/>
        <a:lstStyle/>
        <a:p>
          <a:endParaRPr lang="en-US">
            <a:solidFill>
              <a:schemeClr val="tx1">
                <a:lumMod val="75000"/>
                <a:lumOff val="25000"/>
              </a:schemeClr>
            </a:solidFill>
          </a:endParaRPr>
        </a:p>
      </dgm:t>
    </dgm:pt>
    <dgm:pt modelId="{6D6A57C9-BD5A-41D0-860E-AD815B7469C9}" type="sibTrans" cxnId="{961FCE29-9E1B-4E92-A048-5E61F17B4036}">
      <dgm:prSet/>
      <dgm:spPr/>
      <dgm:t>
        <a:bodyPr/>
        <a:lstStyle/>
        <a:p>
          <a:endParaRPr lang="en-US">
            <a:solidFill>
              <a:schemeClr val="tx1">
                <a:lumMod val="75000"/>
                <a:lumOff val="25000"/>
              </a:schemeClr>
            </a:solidFill>
          </a:endParaRPr>
        </a:p>
      </dgm:t>
    </dgm:pt>
    <dgm:pt modelId="{27DE21B4-9377-42A3-958D-18A68542FAAE}">
      <dgm:prSet phldrT="[Text]"/>
      <dgm:spPr/>
      <dgm:t>
        <a:bodyPr/>
        <a:lstStyle/>
        <a:p>
          <a:r>
            <a:rPr lang="en-US" baseline="0" dirty="0" smtClean="0">
              <a:solidFill>
                <a:schemeClr val="tx1"/>
              </a:solidFill>
            </a:rPr>
            <a:t>Define</a:t>
          </a:r>
          <a:r>
            <a:rPr lang="en-US" dirty="0" smtClean="0">
              <a:solidFill>
                <a:schemeClr val="tx1"/>
              </a:solidFill>
            </a:rPr>
            <a:t> potential risks</a:t>
          </a:r>
          <a:endParaRPr lang="en-US" dirty="0">
            <a:solidFill>
              <a:schemeClr val="tx1"/>
            </a:solidFill>
          </a:endParaRPr>
        </a:p>
      </dgm:t>
    </dgm:pt>
    <dgm:pt modelId="{4977CBB2-F3E4-4B4F-AA8C-6A7E5E700BA1}" type="parTrans" cxnId="{86079261-98D8-486F-A73D-901EDB5BE689}">
      <dgm:prSet/>
      <dgm:spPr/>
      <dgm:t>
        <a:bodyPr/>
        <a:lstStyle/>
        <a:p>
          <a:endParaRPr lang="en-US">
            <a:solidFill>
              <a:schemeClr val="tx1">
                <a:lumMod val="75000"/>
                <a:lumOff val="25000"/>
              </a:schemeClr>
            </a:solidFill>
          </a:endParaRPr>
        </a:p>
      </dgm:t>
    </dgm:pt>
    <dgm:pt modelId="{E7F44712-E2BA-497A-B6A7-34FF51C9778B}" type="sibTrans" cxnId="{86079261-98D8-486F-A73D-901EDB5BE689}">
      <dgm:prSet/>
      <dgm:spPr/>
      <dgm:t>
        <a:bodyPr/>
        <a:lstStyle/>
        <a:p>
          <a:endParaRPr lang="en-US">
            <a:solidFill>
              <a:schemeClr val="tx1">
                <a:lumMod val="75000"/>
                <a:lumOff val="25000"/>
              </a:schemeClr>
            </a:solidFill>
          </a:endParaRPr>
        </a:p>
      </dgm:t>
    </dgm:pt>
    <dgm:pt modelId="{A0CFC1DE-7A04-4491-B89F-2CB74840FFFE}">
      <dgm:prSet phldrT="[Text]"/>
      <dgm:spPr/>
      <dgm:t>
        <a:bodyPr/>
        <a:lstStyle/>
        <a:p>
          <a:r>
            <a:rPr lang="en-US" b="1" i="1" dirty="0" smtClean="0">
              <a:solidFill>
                <a:schemeClr val="tx1"/>
              </a:solidFill>
            </a:rPr>
            <a:t>Tools</a:t>
          </a:r>
          <a:r>
            <a:rPr lang="en-US" b="1" dirty="0" smtClean="0">
              <a:solidFill>
                <a:schemeClr val="tx1"/>
              </a:solidFill>
            </a:rPr>
            <a:t>:  Reviewing A Certificate of Liability</a:t>
          </a:r>
          <a:endParaRPr lang="en-US" b="1" dirty="0">
            <a:solidFill>
              <a:schemeClr val="tx1"/>
            </a:solidFill>
          </a:endParaRPr>
        </a:p>
      </dgm:t>
    </dgm:pt>
    <dgm:pt modelId="{2D065542-7313-4A67-A1A1-85DB47FF75F2}" type="parTrans" cxnId="{63E8E64C-41BE-4FE6-B491-4C2C3B837D6D}">
      <dgm:prSet/>
      <dgm:spPr/>
      <dgm:t>
        <a:bodyPr/>
        <a:lstStyle/>
        <a:p>
          <a:endParaRPr lang="en-US">
            <a:solidFill>
              <a:schemeClr val="tx1">
                <a:lumMod val="75000"/>
                <a:lumOff val="25000"/>
              </a:schemeClr>
            </a:solidFill>
          </a:endParaRPr>
        </a:p>
      </dgm:t>
    </dgm:pt>
    <dgm:pt modelId="{55A2E258-F506-42EA-A48C-F51FE6FF75CE}" type="sibTrans" cxnId="{63E8E64C-41BE-4FE6-B491-4C2C3B837D6D}">
      <dgm:prSet/>
      <dgm:spPr/>
      <dgm:t>
        <a:bodyPr/>
        <a:lstStyle/>
        <a:p>
          <a:endParaRPr lang="en-US">
            <a:solidFill>
              <a:schemeClr val="tx1">
                <a:lumMod val="75000"/>
                <a:lumOff val="25000"/>
              </a:schemeClr>
            </a:solidFill>
          </a:endParaRPr>
        </a:p>
      </dgm:t>
    </dgm:pt>
    <dgm:pt modelId="{AF86F24D-48E2-4E5D-B8A2-5C30053B4F13}">
      <dgm:prSet phldrT="[Text]"/>
      <dgm:spPr/>
      <dgm:t>
        <a:bodyPr/>
        <a:lstStyle/>
        <a:p>
          <a:r>
            <a:rPr lang="en-US" b="1" i="1" dirty="0" smtClean="0">
              <a:solidFill>
                <a:schemeClr val="tx1"/>
              </a:solidFill>
            </a:rPr>
            <a:t>Tools</a:t>
          </a:r>
          <a:r>
            <a:rPr lang="en-US" b="1" dirty="0" smtClean="0">
              <a:solidFill>
                <a:schemeClr val="tx1"/>
              </a:solidFill>
            </a:rPr>
            <a:t>:  Reviewing A Certificate of Liability</a:t>
          </a:r>
          <a:endParaRPr lang="en-US" b="1" dirty="0">
            <a:solidFill>
              <a:schemeClr val="tx1"/>
            </a:solidFill>
          </a:endParaRPr>
        </a:p>
      </dgm:t>
    </dgm:pt>
    <dgm:pt modelId="{6DE6D707-55B3-4FFF-8810-D5547E76FFA0}" type="parTrans" cxnId="{A8644AB0-BFB9-4F7B-A42E-61F37D2AE2FF}">
      <dgm:prSet/>
      <dgm:spPr/>
      <dgm:t>
        <a:bodyPr/>
        <a:lstStyle/>
        <a:p>
          <a:endParaRPr lang="en-US">
            <a:solidFill>
              <a:schemeClr val="tx1">
                <a:lumMod val="75000"/>
                <a:lumOff val="25000"/>
              </a:schemeClr>
            </a:solidFill>
          </a:endParaRPr>
        </a:p>
      </dgm:t>
    </dgm:pt>
    <dgm:pt modelId="{63004C3A-0A82-4358-A2F1-78BAC350C919}" type="sibTrans" cxnId="{A8644AB0-BFB9-4F7B-A42E-61F37D2AE2FF}">
      <dgm:prSet/>
      <dgm:spPr/>
      <dgm:t>
        <a:bodyPr/>
        <a:lstStyle/>
        <a:p>
          <a:endParaRPr lang="en-US">
            <a:solidFill>
              <a:schemeClr val="tx1">
                <a:lumMod val="75000"/>
                <a:lumOff val="25000"/>
              </a:schemeClr>
            </a:solidFill>
          </a:endParaRPr>
        </a:p>
      </dgm:t>
    </dgm:pt>
    <dgm:pt modelId="{1D3E49BA-514E-499C-88EB-2E0ECE8F2CB4}">
      <dgm:prSet phldrT="[Text]"/>
      <dgm:spPr/>
      <dgm:t>
        <a:bodyPr/>
        <a:lstStyle/>
        <a:p>
          <a:r>
            <a:rPr lang="en-US" b="1" i="1" dirty="0" smtClean="0">
              <a:solidFill>
                <a:schemeClr val="tx1"/>
              </a:solidFill>
            </a:rPr>
            <a:t>Template</a:t>
          </a:r>
          <a:r>
            <a:rPr lang="en-US" b="1" dirty="0" smtClean="0">
              <a:solidFill>
                <a:schemeClr val="tx1"/>
              </a:solidFill>
            </a:rPr>
            <a:t>:  Contract Template</a:t>
          </a:r>
          <a:endParaRPr lang="en-US" b="1" dirty="0">
            <a:solidFill>
              <a:schemeClr val="tx1"/>
            </a:solidFill>
          </a:endParaRPr>
        </a:p>
      </dgm:t>
    </dgm:pt>
    <dgm:pt modelId="{02E669CA-ACE7-41BF-8FEB-721C4528D071}" type="parTrans" cxnId="{CBA5F1FF-076C-4CF2-A4CB-C0B8C804C408}">
      <dgm:prSet/>
      <dgm:spPr/>
      <dgm:t>
        <a:bodyPr/>
        <a:lstStyle/>
        <a:p>
          <a:endParaRPr lang="en-US"/>
        </a:p>
      </dgm:t>
    </dgm:pt>
    <dgm:pt modelId="{F7C94F5D-47F9-4192-8E3C-C5590E798E38}" type="sibTrans" cxnId="{CBA5F1FF-076C-4CF2-A4CB-C0B8C804C408}">
      <dgm:prSet/>
      <dgm:spPr/>
      <dgm:t>
        <a:bodyPr/>
        <a:lstStyle/>
        <a:p>
          <a:endParaRPr lang="en-US"/>
        </a:p>
      </dgm:t>
    </dgm:pt>
    <dgm:pt modelId="{4D51A2FD-38F7-472D-ACC6-892116ACC67C}">
      <dgm:prSet phldrT="[Text]"/>
      <dgm:spPr/>
      <dgm:t>
        <a:bodyPr/>
        <a:lstStyle/>
        <a:p>
          <a:r>
            <a:rPr lang="en-US" b="1" i="1" baseline="0" dirty="0" smtClean="0">
              <a:solidFill>
                <a:schemeClr val="tx1"/>
              </a:solidFill>
            </a:rPr>
            <a:t>Tools</a:t>
          </a:r>
          <a:r>
            <a:rPr lang="en-US" b="1" baseline="0" dirty="0" smtClean="0">
              <a:solidFill>
                <a:schemeClr val="tx1"/>
              </a:solidFill>
            </a:rPr>
            <a:t>:  Additional Insured Backgrounder</a:t>
          </a:r>
          <a:endParaRPr lang="en-US" b="1" dirty="0">
            <a:solidFill>
              <a:schemeClr val="tx1"/>
            </a:solidFill>
          </a:endParaRPr>
        </a:p>
      </dgm:t>
    </dgm:pt>
    <dgm:pt modelId="{007A7E30-5654-4F2C-BACC-3A15BF574444}" type="parTrans" cxnId="{16A20E19-5D1A-4AD2-A4F7-AC56E031FC9C}">
      <dgm:prSet/>
      <dgm:spPr/>
      <dgm:t>
        <a:bodyPr/>
        <a:lstStyle/>
        <a:p>
          <a:endParaRPr lang="en-US"/>
        </a:p>
      </dgm:t>
    </dgm:pt>
    <dgm:pt modelId="{BA53F3C6-F27C-41DA-A160-D0D9F9B52631}" type="sibTrans" cxnId="{16A20E19-5D1A-4AD2-A4F7-AC56E031FC9C}">
      <dgm:prSet/>
      <dgm:spPr/>
      <dgm:t>
        <a:bodyPr/>
        <a:lstStyle/>
        <a:p>
          <a:endParaRPr lang="en-US"/>
        </a:p>
      </dgm:t>
    </dgm:pt>
    <dgm:pt modelId="{70B515B8-926C-4065-A748-0D64E2FE450D}">
      <dgm:prSet phldrT="[Text]"/>
      <dgm:spPr/>
      <dgm:t>
        <a:bodyPr/>
        <a:lstStyle/>
        <a:p>
          <a:r>
            <a:rPr lang="en-US" b="1" i="1" baseline="0" dirty="0" smtClean="0">
              <a:solidFill>
                <a:schemeClr val="tx1"/>
              </a:solidFill>
            </a:rPr>
            <a:t>Tools</a:t>
          </a:r>
          <a:r>
            <a:rPr lang="en-US" b="1" baseline="0" dirty="0" smtClean="0">
              <a:solidFill>
                <a:schemeClr val="tx1"/>
              </a:solidFill>
            </a:rPr>
            <a:t>:  Additional Insured Backgrounder</a:t>
          </a:r>
          <a:endParaRPr lang="en-US" b="1" dirty="0">
            <a:solidFill>
              <a:schemeClr val="tx1"/>
            </a:solidFill>
          </a:endParaRPr>
        </a:p>
      </dgm:t>
    </dgm:pt>
    <dgm:pt modelId="{4285C3F0-8634-4ED8-BEC4-D48CA0F74699}" type="parTrans" cxnId="{E443159D-98BC-4428-8AFB-9D838FB05789}">
      <dgm:prSet/>
      <dgm:spPr/>
      <dgm:t>
        <a:bodyPr/>
        <a:lstStyle/>
        <a:p>
          <a:endParaRPr lang="en-US"/>
        </a:p>
      </dgm:t>
    </dgm:pt>
    <dgm:pt modelId="{313FB9E5-6A9D-483C-A96C-A680B0E0E214}" type="sibTrans" cxnId="{E443159D-98BC-4428-8AFB-9D838FB05789}">
      <dgm:prSet/>
      <dgm:spPr/>
      <dgm:t>
        <a:bodyPr/>
        <a:lstStyle/>
        <a:p>
          <a:endParaRPr lang="en-US"/>
        </a:p>
      </dgm:t>
    </dgm:pt>
    <dgm:pt modelId="{F6CCDEED-4FC0-46EA-8AFC-42CD74A8A518}">
      <dgm:prSet phldrT="[Text]"/>
      <dgm:spPr/>
      <dgm:t>
        <a:bodyPr/>
        <a:lstStyle/>
        <a:p>
          <a:r>
            <a:rPr lang="en-US" b="1" i="1" baseline="0" dirty="0" smtClean="0">
              <a:solidFill>
                <a:schemeClr val="tx1"/>
              </a:solidFill>
            </a:rPr>
            <a:t>Tools</a:t>
          </a:r>
          <a:r>
            <a:rPr lang="en-US" b="1" baseline="0" dirty="0" smtClean="0">
              <a:solidFill>
                <a:schemeClr val="tx1"/>
              </a:solidFill>
            </a:rPr>
            <a:t>:  Comprehensive Insurance &amp; Contracts Training</a:t>
          </a:r>
          <a:endParaRPr lang="en-US" b="1" dirty="0">
            <a:solidFill>
              <a:schemeClr val="tx1"/>
            </a:solidFill>
          </a:endParaRPr>
        </a:p>
      </dgm:t>
    </dgm:pt>
    <dgm:pt modelId="{39522F58-AB50-4E6E-9F20-B8DAE3657F66}" type="parTrans" cxnId="{08F54BE6-7FD3-499D-8CE9-87F9A3705ECF}">
      <dgm:prSet/>
      <dgm:spPr/>
      <dgm:t>
        <a:bodyPr/>
        <a:lstStyle/>
        <a:p>
          <a:endParaRPr lang="en-US"/>
        </a:p>
      </dgm:t>
    </dgm:pt>
    <dgm:pt modelId="{1652B3FD-46AA-47AF-9090-B3904A4A7B7D}" type="sibTrans" cxnId="{08F54BE6-7FD3-499D-8CE9-87F9A3705ECF}">
      <dgm:prSet/>
      <dgm:spPr/>
      <dgm:t>
        <a:bodyPr/>
        <a:lstStyle/>
        <a:p>
          <a:endParaRPr lang="en-US"/>
        </a:p>
      </dgm:t>
    </dgm:pt>
    <dgm:pt modelId="{EE66BCC5-810D-44B8-914C-7454EC92ED91}">
      <dgm:prSet phldrT="[Text]"/>
      <dgm:spPr/>
      <dgm:t>
        <a:bodyPr/>
        <a:lstStyle/>
        <a:p>
          <a:r>
            <a:rPr lang="en-US" b="1" i="1" baseline="0" dirty="0" smtClean="0">
              <a:solidFill>
                <a:schemeClr val="tx1"/>
              </a:solidFill>
            </a:rPr>
            <a:t>Tools</a:t>
          </a:r>
          <a:r>
            <a:rPr lang="en-US" b="1" baseline="0" dirty="0" smtClean="0">
              <a:solidFill>
                <a:schemeClr val="tx1"/>
              </a:solidFill>
            </a:rPr>
            <a:t>:  Comprehensive Insurance &amp; Contracts Training</a:t>
          </a:r>
          <a:endParaRPr lang="en-US" dirty="0">
            <a:solidFill>
              <a:schemeClr val="tx1"/>
            </a:solidFill>
          </a:endParaRPr>
        </a:p>
      </dgm:t>
    </dgm:pt>
    <dgm:pt modelId="{525BA4D9-56FF-4C7D-AB5A-CBC958B8C6EA}" type="parTrans" cxnId="{1DC9805B-1535-41AA-A35E-3D4DB608AD87}">
      <dgm:prSet/>
      <dgm:spPr/>
      <dgm:t>
        <a:bodyPr/>
        <a:lstStyle/>
        <a:p>
          <a:endParaRPr lang="en-US"/>
        </a:p>
      </dgm:t>
    </dgm:pt>
    <dgm:pt modelId="{7CDD400F-DA6C-4B0B-85A0-C711A6B8ADB5}" type="sibTrans" cxnId="{1DC9805B-1535-41AA-A35E-3D4DB608AD87}">
      <dgm:prSet/>
      <dgm:spPr/>
      <dgm:t>
        <a:bodyPr/>
        <a:lstStyle/>
        <a:p>
          <a:endParaRPr lang="en-US"/>
        </a:p>
      </dgm:t>
    </dgm:pt>
    <dgm:pt modelId="{7641E122-BDEB-4BDE-93E0-4C39F45DEBCB}">
      <dgm:prSet phldrT="[Text]"/>
      <dgm:spPr/>
      <dgm:t>
        <a:bodyPr/>
        <a:lstStyle/>
        <a:p>
          <a:r>
            <a:rPr lang="en-US" b="1" i="1" baseline="0" dirty="0" smtClean="0">
              <a:solidFill>
                <a:schemeClr val="tx1"/>
              </a:solidFill>
            </a:rPr>
            <a:t>Tools</a:t>
          </a:r>
          <a:r>
            <a:rPr lang="en-US" b="1" baseline="0" dirty="0" smtClean="0">
              <a:solidFill>
                <a:schemeClr val="tx1"/>
              </a:solidFill>
            </a:rPr>
            <a:t>:  Comprehensive Insurance &amp; Contracts Training</a:t>
          </a:r>
          <a:endParaRPr lang="en-US" b="1" dirty="0">
            <a:solidFill>
              <a:schemeClr val="tx1"/>
            </a:solidFill>
          </a:endParaRPr>
        </a:p>
      </dgm:t>
    </dgm:pt>
    <dgm:pt modelId="{2BF0247F-7943-4EDA-A002-323D6B5002A0}" type="parTrans" cxnId="{5AE2442A-01D3-4917-A371-53A9343FDDD2}">
      <dgm:prSet/>
      <dgm:spPr/>
      <dgm:t>
        <a:bodyPr/>
        <a:lstStyle/>
        <a:p>
          <a:endParaRPr lang="en-US"/>
        </a:p>
      </dgm:t>
    </dgm:pt>
    <dgm:pt modelId="{8DA30252-A9A0-4D98-99B9-ACF21E79E114}" type="sibTrans" cxnId="{5AE2442A-01D3-4917-A371-53A9343FDDD2}">
      <dgm:prSet/>
      <dgm:spPr/>
      <dgm:t>
        <a:bodyPr/>
        <a:lstStyle/>
        <a:p>
          <a:endParaRPr lang="en-US"/>
        </a:p>
      </dgm:t>
    </dgm:pt>
    <dgm:pt modelId="{03A4020D-D695-4A38-B649-C73393938CA8}">
      <dgm:prSet phldrT="[Text]"/>
      <dgm:spPr/>
      <dgm:t>
        <a:bodyPr/>
        <a:lstStyle/>
        <a:p>
          <a:r>
            <a:rPr lang="en-US" b="1" i="1" dirty="0" smtClean="0">
              <a:solidFill>
                <a:schemeClr val="tx1"/>
              </a:solidFill>
            </a:rPr>
            <a:t>Tools</a:t>
          </a:r>
          <a:r>
            <a:rPr lang="en-US" b="1" dirty="0" smtClean="0">
              <a:solidFill>
                <a:schemeClr val="tx1"/>
              </a:solidFill>
            </a:rPr>
            <a:t>:  Master Contract Backgrounder</a:t>
          </a:r>
          <a:endParaRPr lang="en-US" b="1" dirty="0">
            <a:solidFill>
              <a:schemeClr val="tx1"/>
            </a:solidFill>
          </a:endParaRPr>
        </a:p>
      </dgm:t>
    </dgm:pt>
    <dgm:pt modelId="{64EA7ECC-6B96-4438-BE69-68DCC8C3534B}" type="parTrans" cxnId="{BA96EFE7-083B-411C-A5DD-5B3BF5EDBBE8}">
      <dgm:prSet/>
      <dgm:spPr/>
      <dgm:t>
        <a:bodyPr/>
        <a:lstStyle/>
        <a:p>
          <a:endParaRPr lang="en-US"/>
        </a:p>
      </dgm:t>
    </dgm:pt>
    <dgm:pt modelId="{2ECCE1C6-B189-4AC4-B7BB-93A9DD61A892}" type="sibTrans" cxnId="{BA96EFE7-083B-411C-A5DD-5B3BF5EDBBE8}">
      <dgm:prSet/>
      <dgm:spPr/>
      <dgm:t>
        <a:bodyPr/>
        <a:lstStyle/>
        <a:p>
          <a:endParaRPr lang="en-US"/>
        </a:p>
      </dgm:t>
    </dgm:pt>
    <dgm:pt modelId="{1A2F0E1E-FFD3-4FE9-AAE8-085F4ADB034B}" type="pres">
      <dgm:prSet presAssocID="{21F9A992-9A19-4AB4-ABF9-5A8727DC81C9}" presName="linearFlow" presStyleCnt="0">
        <dgm:presLayoutVars>
          <dgm:dir/>
          <dgm:animLvl val="lvl"/>
          <dgm:resizeHandles val="exact"/>
        </dgm:presLayoutVars>
      </dgm:prSet>
      <dgm:spPr/>
      <dgm:t>
        <a:bodyPr/>
        <a:lstStyle/>
        <a:p>
          <a:endParaRPr lang="en-US"/>
        </a:p>
      </dgm:t>
    </dgm:pt>
    <dgm:pt modelId="{694A5AB3-17BD-4BB2-BDFA-2809CD9FA4B5}" type="pres">
      <dgm:prSet presAssocID="{0E597341-D3BC-4B00-A9C1-B61D123BD8D6}" presName="composite" presStyleCnt="0"/>
      <dgm:spPr/>
    </dgm:pt>
    <dgm:pt modelId="{C12ACB7F-EBB4-46BA-839C-54D5805B01FE}" type="pres">
      <dgm:prSet presAssocID="{0E597341-D3BC-4B00-A9C1-B61D123BD8D6}" presName="parTx" presStyleLbl="node1" presStyleIdx="0" presStyleCnt="5">
        <dgm:presLayoutVars>
          <dgm:chMax val="0"/>
          <dgm:chPref val="0"/>
          <dgm:bulletEnabled val="1"/>
        </dgm:presLayoutVars>
      </dgm:prSet>
      <dgm:spPr/>
      <dgm:t>
        <a:bodyPr/>
        <a:lstStyle/>
        <a:p>
          <a:endParaRPr lang="en-US"/>
        </a:p>
      </dgm:t>
    </dgm:pt>
    <dgm:pt modelId="{1A169017-C634-41D8-ABBB-A7C2536EC281}" type="pres">
      <dgm:prSet presAssocID="{0E597341-D3BC-4B00-A9C1-B61D123BD8D6}" presName="parSh" presStyleLbl="node1" presStyleIdx="0" presStyleCnt="5"/>
      <dgm:spPr/>
      <dgm:t>
        <a:bodyPr/>
        <a:lstStyle/>
        <a:p>
          <a:endParaRPr lang="en-US"/>
        </a:p>
      </dgm:t>
    </dgm:pt>
    <dgm:pt modelId="{206088BB-0A8D-4F7B-B039-26EF1A7BBE04}" type="pres">
      <dgm:prSet presAssocID="{0E597341-D3BC-4B00-A9C1-B61D123BD8D6}" presName="desTx" presStyleLbl="fgAcc1" presStyleIdx="0" presStyleCnt="5">
        <dgm:presLayoutVars>
          <dgm:bulletEnabled val="1"/>
        </dgm:presLayoutVars>
      </dgm:prSet>
      <dgm:spPr/>
      <dgm:t>
        <a:bodyPr/>
        <a:lstStyle/>
        <a:p>
          <a:endParaRPr lang="en-US"/>
        </a:p>
      </dgm:t>
    </dgm:pt>
    <dgm:pt modelId="{52930A8A-B501-475A-8F01-184893955A0C}" type="pres">
      <dgm:prSet presAssocID="{121C08C9-69EC-4E5F-A32A-ED9CBE58502F}" presName="sibTrans" presStyleLbl="sibTrans2D1" presStyleIdx="0" presStyleCnt="4"/>
      <dgm:spPr/>
      <dgm:t>
        <a:bodyPr/>
        <a:lstStyle/>
        <a:p>
          <a:endParaRPr lang="en-US"/>
        </a:p>
      </dgm:t>
    </dgm:pt>
    <dgm:pt modelId="{E5AB881E-680C-4434-8171-AEBA316219A4}" type="pres">
      <dgm:prSet presAssocID="{121C08C9-69EC-4E5F-A32A-ED9CBE58502F}" presName="connTx" presStyleLbl="sibTrans2D1" presStyleIdx="0" presStyleCnt="4"/>
      <dgm:spPr/>
      <dgm:t>
        <a:bodyPr/>
        <a:lstStyle/>
        <a:p>
          <a:endParaRPr lang="en-US"/>
        </a:p>
      </dgm:t>
    </dgm:pt>
    <dgm:pt modelId="{97A21409-A081-4C67-9B27-A704126FC587}" type="pres">
      <dgm:prSet presAssocID="{F1A84416-8C97-4B3C-8D7A-55D8373D8F41}" presName="composite" presStyleCnt="0"/>
      <dgm:spPr/>
    </dgm:pt>
    <dgm:pt modelId="{52BA689B-D21B-4DA6-8C85-3AD08E21B5CD}" type="pres">
      <dgm:prSet presAssocID="{F1A84416-8C97-4B3C-8D7A-55D8373D8F41}" presName="parTx" presStyleLbl="node1" presStyleIdx="0" presStyleCnt="5">
        <dgm:presLayoutVars>
          <dgm:chMax val="0"/>
          <dgm:chPref val="0"/>
          <dgm:bulletEnabled val="1"/>
        </dgm:presLayoutVars>
      </dgm:prSet>
      <dgm:spPr/>
      <dgm:t>
        <a:bodyPr/>
        <a:lstStyle/>
        <a:p>
          <a:endParaRPr lang="en-US"/>
        </a:p>
      </dgm:t>
    </dgm:pt>
    <dgm:pt modelId="{2F1D2765-73CB-49D8-ADF7-A662544A50F8}" type="pres">
      <dgm:prSet presAssocID="{F1A84416-8C97-4B3C-8D7A-55D8373D8F41}" presName="parSh" presStyleLbl="node1" presStyleIdx="1" presStyleCnt="5"/>
      <dgm:spPr/>
      <dgm:t>
        <a:bodyPr/>
        <a:lstStyle/>
        <a:p>
          <a:endParaRPr lang="en-US"/>
        </a:p>
      </dgm:t>
    </dgm:pt>
    <dgm:pt modelId="{7175551E-6AF2-4286-B955-AB8734F13FFA}" type="pres">
      <dgm:prSet presAssocID="{F1A84416-8C97-4B3C-8D7A-55D8373D8F41}" presName="desTx" presStyleLbl="fgAcc1" presStyleIdx="1" presStyleCnt="5">
        <dgm:presLayoutVars>
          <dgm:bulletEnabled val="1"/>
        </dgm:presLayoutVars>
      </dgm:prSet>
      <dgm:spPr/>
      <dgm:t>
        <a:bodyPr/>
        <a:lstStyle/>
        <a:p>
          <a:endParaRPr lang="en-US"/>
        </a:p>
      </dgm:t>
    </dgm:pt>
    <dgm:pt modelId="{232EC03C-02F3-45B9-AE1D-79ABEE6967D6}" type="pres">
      <dgm:prSet presAssocID="{9415ED3D-1EA5-4C19-AB40-389D75E068AA}" presName="sibTrans" presStyleLbl="sibTrans2D1" presStyleIdx="1" presStyleCnt="4"/>
      <dgm:spPr/>
      <dgm:t>
        <a:bodyPr/>
        <a:lstStyle/>
        <a:p>
          <a:endParaRPr lang="en-US"/>
        </a:p>
      </dgm:t>
    </dgm:pt>
    <dgm:pt modelId="{50AB4FBD-7325-4A4E-879E-67917326DC73}" type="pres">
      <dgm:prSet presAssocID="{9415ED3D-1EA5-4C19-AB40-389D75E068AA}" presName="connTx" presStyleLbl="sibTrans2D1" presStyleIdx="1" presStyleCnt="4"/>
      <dgm:spPr/>
      <dgm:t>
        <a:bodyPr/>
        <a:lstStyle/>
        <a:p>
          <a:endParaRPr lang="en-US"/>
        </a:p>
      </dgm:t>
    </dgm:pt>
    <dgm:pt modelId="{70E66D93-E7F1-4E96-AFE1-45EDE401B73B}" type="pres">
      <dgm:prSet presAssocID="{2B2DB8A2-FDCA-459D-96C2-2D2CA291D7E0}" presName="composite" presStyleCnt="0"/>
      <dgm:spPr/>
    </dgm:pt>
    <dgm:pt modelId="{757D3C96-853E-49D8-BAA3-0CE020DDDA96}" type="pres">
      <dgm:prSet presAssocID="{2B2DB8A2-FDCA-459D-96C2-2D2CA291D7E0}" presName="parTx" presStyleLbl="node1" presStyleIdx="1" presStyleCnt="5">
        <dgm:presLayoutVars>
          <dgm:chMax val="0"/>
          <dgm:chPref val="0"/>
          <dgm:bulletEnabled val="1"/>
        </dgm:presLayoutVars>
      </dgm:prSet>
      <dgm:spPr/>
      <dgm:t>
        <a:bodyPr/>
        <a:lstStyle/>
        <a:p>
          <a:endParaRPr lang="en-US"/>
        </a:p>
      </dgm:t>
    </dgm:pt>
    <dgm:pt modelId="{6958B826-DA9B-4124-8E4F-829240920AAB}" type="pres">
      <dgm:prSet presAssocID="{2B2DB8A2-FDCA-459D-96C2-2D2CA291D7E0}" presName="parSh" presStyleLbl="node1" presStyleIdx="2" presStyleCnt="5"/>
      <dgm:spPr/>
      <dgm:t>
        <a:bodyPr/>
        <a:lstStyle/>
        <a:p>
          <a:endParaRPr lang="en-US"/>
        </a:p>
      </dgm:t>
    </dgm:pt>
    <dgm:pt modelId="{179A4EE6-9D1F-457E-938F-841192DC5215}" type="pres">
      <dgm:prSet presAssocID="{2B2DB8A2-FDCA-459D-96C2-2D2CA291D7E0}" presName="desTx" presStyleLbl="fgAcc1" presStyleIdx="2" presStyleCnt="5">
        <dgm:presLayoutVars>
          <dgm:bulletEnabled val="1"/>
        </dgm:presLayoutVars>
      </dgm:prSet>
      <dgm:spPr/>
      <dgm:t>
        <a:bodyPr/>
        <a:lstStyle/>
        <a:p>
          <a:endParaRPr lang="en-US"/>
        </a:p>
      </dgm:t>
    </dgm:pt>
    <dgm:pt modelId="{B2F45E40-7AF6-43B8-832D-11ABDCE8D5FD}" type="pres">
      <dgm:prSet presAssocID="{4C6450AF-D125-462C-86A4-0B89C8D81829}" presName="sibTrans" presStyleLbl="sibTrans2D1" presStyleIdx="2" presStyleCnt="4"/>
      <dgm:spPr/>
      <dgm:t>
        <a:bodyPr/>
        <a:lstStyle/>
        <a:p>
          <a:endParaRPr lang="en-US"/>
        </a:p>
      </dgm:t>
    </dgm:pt>
    <dgm:pt modelId="{BD85A6FE-8FB9-4DE0-B990-2A86DB86A923}" type="pres">
      <dgm:prSet presAssocID="{4C6450AF-D125-462C-86A4-0B89C8D81829}" presName="connTx" presStyleLbl="sibTrans2D1" presStyleIdx="2" presStyleCnt="4"/>
      <dgm:spPr/>
      <dgm:t>
        <a:bodyPr/>
        <a:lstStyle/>
        <a:p>
          <a:endParaRPr lang="en-US"/>
        </a:p>
      </dgm:t>
    </dgm:pt>
    <dgm:pt modelId="{38902484-E28B-4B2F-A1CF-A9F8F9239301}" type="pres">
      <dgm:prSet presAssocID="{8DB1B182-E86F-43E2-876E-F5A6FC94BB6F}" presName="composite" presStyleCnt="0"/>
      <dgm:spPr/>
    </dgm:pt>
    <dgm:pt modelId="{A98EC589-CE7F-47F3-B0F2-D264AFF89E4A}" type="pres">
      <dgm:prSet presAssocID="{8DB1B182-E86F-43E2-876E-F5A6FC94BB6F}" presName="parTx" presStyleLbl="node1" presStyleIdx="2" presStyleCnt="5">
        <dgm:presLayoutVars>
          <dgm:chMax val="0"/>
          <dgm:chPref val="0"/>
          <dgm:bulletEnabled val="1"/>
        </dgm:presLayoutVars>
      </dgm:prSet>
      <dgm:spPr/>
      <dgm:t>
        <a:bodyPr/>
        <a:lstStyle/>
        <a:p>
          <a:endParaRPr lang="en-US"/>
        </a:p>
      </dgm:t>
    </dgm:pt>
    <dgm:pt modelId="{FAA1CFDD-95AE-47F2-AAD4-58C35FD18425}" type="pres">
      <dgm:prSet presAssocID="{8DB1B182-E86F-43E2-876E-F5A6FC94BB6F}" presName="parSh" presStyleLbl="node1" presStyleIdx="3" presStyleCnt="5"/>
      <dgm:spPr/>
      <dgm:t>
        <a:bodyPr/>
        <a:lstStyle/>
        <a:p>
          <a:endParaRPr lang="en-US"/>
        </a:p>
      </dgm:t>
    </dgm:pt>
    <dgm:pt modelId="{95B2AD41-58B5-41A8-84F5-278C871B5A9E}" type="pres">
      <dgm:prSet presAssocID="{8DB1B182-E86F-43E2-876E-F5A6FC94BB6F}" presName="desTx" presStyleLbl="fgAcc1" presStyleIdx="3" presStyleCnt="5">
        <dgm:presLayoutVars>
          <dgm:bulletEnabled val="1"/>
        </dgm:presLayoutVars>
      </dgm:prSet>
      <dgm:spPr/>
      <dgm:t>
        <a:bodyPr/>
        <a:lstStyle/>
        <a:p>
          <a:endParaRPr lang="en-US"/>
        </a:p>
      </dgm:t>
    </dgm:pt>
    <dgm:pt modelId="{99A0FD12-4975-4A3F-A3D4-C7C63EF4080F}" type="pres">
      <dgm:prSet presAssocID="{3B103037-D76E-4620-A2E2-E317794988A8}" presName="sibTrans" presStyleLbl="sibTrans2D1" presStyleIdx="3" presStyleCnt="4"/>
      <dgm:spPr/>
      <dgm:t>
        <a:bodyPr/>
        <a:lstStyle/>
        <a:p>
          <a:endParaRPr lang="en-US"/>
        </a:p>
      </dgm:t>
    </dgm:pt>
    <dgm:pt modelId="{8E835C3F-8EEF-4948-85FB-3E2C7BF05DF0}" type="pres">
      <dgm:prSet presAssocID="{3B103037-D76E-4620-A2E2-E317794988A8}" presName="connTx" presStyleLbl="sibTrans2D1" presStyleIdx="3" presStyleCnt="4"/>
      <dgm:spPr/>
      <dgm:t>
        <a:bodyPr/>
        <a:lstStyle/>
        <a:p>
          <a:endParaRPr lang="en-US"/>
        </a:p>
      </dgm:t>
    </dgm:pt>
    <dgm:pt modelId="{9A35331D-86DC-42CD-A31C-3B69D84C2431}" type="pres">
      <dgm:prSet presAssocID="{E98E56A9-FC39-4068-8D61-9A6B8A190CBE}" presName="composite" presStyleCnt="0"/>
      <dgm:spPr/>
    </dgm:pt>
    <dgm:pt modelId="{10EB0068-B904-435E-937D-891FE5FCC11A}" type="pres">
      <dgm:prSet presAssocID="{E98E56A9-FC39-4068-8D61-9A6B8A190CBE}" presName="parTx" presStyleLbl="node1" presStyleIdx="3" presStyleCnt="5">
        <dgm:presLayoutVars>
          <dgm:chMax val="0"/>
          <dgm:chPref val="0"/>
          <dgm:bulletEnabled val="1"/>
        </dgm:presLayoutVars>
      </dgm:prSet>
      <dgm:spPr/>
      <dgm:t>
        <a:bodyPr/>
        <a:lstStyle/>
        <a:p>
          <a:endParaRPr lang="en-US"/>
        </a:p>
      </dgm:t>
    </dgm:pt>
    <dgm:pt modelId="{AC6C8852-D794-4C80-B7D1-E8F88163464E}" type="pres">
      <dgm:prSet presAssocID="{E98E56A9-FC39-4068-8D61-9A6B8A190CBE}" presName="parSh" presStyleLbl="node1" presStyleIdx="4" presStyleCnt="5"/>
      <dgm:spPr/>
      <dgm:t>
        <a:bodyPr/>
        <a:lstStyle/>
        <a:p>
          <a:endParaRPr lang="en-US"/>
        </a:p>
      </dgm:t>
    </dgm:pt>
    <dgm:pt modelId="{4AF7AF97-48ED-46E3-8DB4-FFC03EF7EC29}" type="pres">
      <dgm:prSet presAssocID="{E98E56A9-FC39-4068-8D61-9A6B8A190CBE}" presName="desTx" presStyleLbl="fgAcc1" presStyleIdx="4" presStyleCnt="5">
        <dgm:presLayoutVars>
          <dgm:bulletEnabled val="1"/>
        </dgm:presLayoutVars>
      </dgm:prSet>
      <dgm:spPr/>
      <dgm:t>
        <a:bodyPr/>
        <a:lstStyle/>
        <a:p>
          <a:endParaRPr lang="en-US"/>
        </a:p>
      </dgm:t>
    </dgm:pt>
  </dgm:ptLst>
  <dgm:cxnLst>
    <dgm:cxn modelId="{E443159D-98BC-4428-8AFB-9D838FB05789}" srcId="{8DB1B182-E86F-43E2-876E-F5A6FC94BB6F}" destId="{70B515B8-926C-4065-A748-0D64E2FE450D}" srcOrd="5" destOrd="0" parTransId="{4285C3F0-8634-4ED8-BEC4-D48CA0F74699}" sibTransId="{313FB9E5-6A9D-483C-A96C-A680B0E0E214}"/>
    <dgm:cxn modelId="{13C1ACCE-44D8-4A0A-9CCC-FB1B9B3BE9C1}" type="presOf" srcId="{AF86F24D-48E2-4E5D-B8A2-5C30053B4F13}" destId="{4AF7AF97-48ED-46E3-8DB4-FFC03EF7EC29}" srcOrd="0" destOrd="3" presId="urn:microsoft.com/office/officeart/2005/8/layout/process3"/>
    <dgm:cxn modelId="{E8A3ED2D-2AAD-4EBD-B3BB-105F1004E2DF}" srcId="{8DB1B182-E86F-43E2-876E-F5A6FC94BB6F}" destId="{077F2EA1-93EE-49C1-9939-F9C115790FD7}" srcOrd="2" destOrd="0" parTransId="{EB9480EB-C199-4457-941D-58CF915CF4ED}" sibTransId="{49F71E21-08DA-4B7B-B352-8BB4EAF6C9E8}"/>
    <dgm:cxn modelId="{B8D1B76D-9B34-4267-BFAD-2BD76C79306A}" type="presOf" srcId="{8DB1B182-E86F-43E2-876E-F5A6FC94BB6F}" destId="{A98EC589-CE7F-47F3-B0F2-D264AFF89E4A}" srcOrd="0" destOrd="0" presId="urn:microsoft.com/office/officeart/2005/8/layout/process3"/>
    <dgm:cxn modelId="{CD701DD5-4744-4D8F-85E8-EC691221289A}" type="presOf" srcId="{ACB7541F-ABC7-4450-8C72-BC2251586C6F}" destId="{179A4EE6-9D1F-457E-938F-841192DC5215}" srcOrd="0" destOrd="0" presId="urn:microsoft.com/office/officeart/2005/8/layout/process3"/>
    <dgm:cxn modelId="{216EF710-1985-48E4-9CFA-459C2CBF1F53}" type="presOf" srcId="{4C6450AF-D125-462C-86A4-0B89C8D81829}" destId="{B2F45E40-7AF6-43B8-832D-11ABDCE8D5FD}" srcOrd="0" destOrd="0" presId="urn:microsoft.com/office/officeart/2005/8/layout/process3"/>
    <dgm:cxn modelId="{DEF303A8-BDBA-4E04-93CE-6E31AE54622E}" type="presOf" srcId="{57E1B904-E8C1-4823-93DE-F12B8A27FE62}" destId="{7175551E-6AF2-4286-B955-AB8734F13FFA}" srcOrd="0" destOrd="0" presId="urn:microsoft.com/office/officeart/2005/8/layout/process3"/>
    <dgm:cxn modelId="{22E3287B-348F-4D03-A5FD-08D6D730E69D}" type="presOf" srcId="{121C08C9-69EC-4E5F-A32A-ED9CBE58502F}" destId="{E5AB881E-680C-4434-8171-AEBA316219A4}" srcOrd="1" destOrd="0" presId="urn:microsoft.com/office/officeart/2005/8/layout/process3"/>
    <dgm:cxn modelId="{0DDC20F9-3E0B-49BA-9275-FC019E01E68C}" type="presOf" srcId="{E98E56A9-FC39-4068-8D61-9A6B8A190CBE}" destId="{AC6C8852-D794-4C80-B7D1-E8F88163464E}" srcOrd="1" destOrd="0" presId="urn:microsoft.com/office/officeart/2005/8/layout/process3"/>
    <dgm:cxn modelId="{49E9B208-AEE5-48CB-A52C-3CB2EDE10618}" type="presOf" srcId="{37F7B80E-01E2-4750-8C02-056C25B5EB52}" destId="{4AF7AF97-48ED-46E3-8DB4-FFC03EF7EC29}" srcOrd="0" destOrd="2" presId="urn:microsoft.com/office/officeart/2005/8/layout/process3"/>
    <dgm:cxn modelId="{D685409C-DC40-48D9-827E-CCC99D285B32}" srcId="{2B2DB8A2-FDCA-459D-96C2-2D2CA291D7E0}" destId="{ACB7541F-ABC7-4450-8C72-BC2251586C6F}" srcOrd="0" destOrd="0" parTransId="{759668A6-1A16-4B57-99FD-60071DAEA523}" sibTransId="{53961439-0FC7-4971-A153-3A3B59358803}"/>
    <dgm:cxn modelId="{14428265-0746-4156-95BF-008F94211712}" type="presOf" srcId="{3B103037-D76E-4620-A2E2-E317794988A8}" destId="{8E835C3F-8EEF-4948-85FB-3E2C7BF05DF0}" srcOrd="1" destOrd="0" presId="urn:microsoft.com/office/officeart/2005/8/layout/process3"/>
    <dgm:cxn modelId="{4D905306-5C2D-45BD-8F39-8D18E60411D5}" type="presOf" srcId="{21F9A992-9A19-4AB4-ABF9-5A8727DC81C9}" destId="{1A2F0E1E-FFD3-4FE9-AAE8-085F4ADB034B}" srcOrd="0" destOrd="0" presId="urn:microsoft.com/office/officeart/2005/8/layout/process3"/>
    <dgm:cxn modelId="{C35D6FFC-69AB-44D6-90D0-603CF64FBCAC}" type="presOf" srcId="{6AC46832-3FAF-4691-8CC1-77538F5FBF9D}" destId="{4AF7AF97-48ED-46E3-8DB4-FFC03EF7EC29}" srcOrd="0" destOrd="1" presId="urn:microsoft.com/office/officeart/2005/8/layout/process3"/>
    <dgm:cxn modelId="{0437A1BA-3284-4782-B633-EFABA906F584}" type="presOf" srcId="{4D51A2FD-38F7-472D-ACC6-892116ACC67C}" destId="{4AF7AF97-48ED-46E3-8DB4-FFC03EF7EC29}" srcOrd="0" destOrd="4" presId="urn:microsoft.com/office/officeart/2005/8/layout/process3"/>
    <dgm:cxn modelId="{EFDADF3D-7973-4E19-A81D-93DCEADC4985}" type="presOf" srcId="{EE66BCC5-810D-44B8-914C-7454EC92ED91}" destId="{206088BB-0A8D-4F7B-B039-26EF1A7BBE04}" srcOrd="0" destOrd="2" presId="urn:microsoft.com/office/officeart/2005/8/layout/process3"/>
    <dgm:cxn modelId="{3152008F-05C0-4835-A4A4-76ADBAF14836}" type="presOf" srcId="{7641E122-BDEB-4BDE-93E0-4C39F45DEBCB}" destId="{179A4EE6-9D1F-457E-938F-841192DC5215}" srcOrd="0" destOrd="2" presId="urn:microsoft.com/office/officeart/2005/8/layout/process3"/>
    <dgm:cxn modelId="{534C233A-4906-4B27-B79F-7E552BADDDD5}" type="presOf" srcId="{4C6450AF-D125-462C-86A4-0B89C8D81829}" destId="{BD85A6FE-8FB9-4DE0-B990-2A86DB86A923}" srcOrd="1" destOrd="0" presId="urn:microsoft.com/office/officeart/2005/8/layout/process3"/>
    <dgm:cxn modelId="{A69D5457-4585-4683-96F9-4B04BC241453}" type="presOf" srcId="{6AAA98BA-974A-4B04-8906-809531BE87F6}" destId="{7175551E-6AF2-4286-B955-AB8734F13FFA}" srcOrd="0" destOrd="1" presId="urn:microsoft.com/office/officeart/2005/8/layout/process3"/>
    <dgm:cxn modelId="{BA96EFE7-083B-411C-A5DD-5B3BF5EDBBE8}" srcId="{8DB1B182-E86F-43E2-876E-F5A6FC94BB6F}" destId="{03A4020D-D695-4A38-B649-C73393938CA8}" srcOrd="3" destOrd="0" parTransId="{64EA7ECC-6B96-4438-BE69-68DCC8C3534B}" sibTransId="{2ECCE1C6-B189-4AC4-B7BB-93A9DD61A892}"/>
    <dgm:cxn modelId="{A8644AB0-BFB9-4F7B-A42E-61F37D2AE2FF}" srcId="{E98E56A9-FC39-4068-8D61-9A6B8A190CBE}" destId="{AF86F24D-48E2-4E5D-B8A2-5C30053B4F13}" srcOrd="3" destOrd="0" parTransId="{6DE6D707-55B3-4FFF-8810-D5547E76FFA0}" sibTransId="{63004C3A-0A82-4358-A2F1-78BAC350C919}"/>
    <dgm:cxn modelId="{45F0E106-4A3D-46D4-AE02-B6E6135E312B}" type="presOf" srcId="{2B2DB8A2-FDCA-459D-96C2-2D2CA291D7E0}" destId="{6958B826-DA9B-4124-8E4F-829240920AAB}" srcOrd="1" destOrd="0" presId="urn:microsoft.com/office/officeart/2005/8/layout/process3"/>
    <dgm:cxn modelId="{A6B3C056-7DCA-46B1-A236-9867E9A2F056}" type="presOf" srcId="{39B6D468-8AA6-4236-B088-A34A3AB5CC84}" destId="{206088BB-0A8D-4F7B-B039-26EF1A7BBE04}" srcOrd="0" destOrd="0" presId="urn:microsoft.com/office/officeart/2005/8/layout/process3"/>
    <dgm:cxn modelId="{7B018365-2986-49E3-985F-D208812BCEFA}" type="presOf" srcId="{9415ED3D-1EA5-4C19-AB40-389D75E068AA}" destId="{50AB4FBD-7325-4A4E-879E-67917326DC73}" srcOrd="1" destOrd="0" presId="urn:microsoft.com/office/officeart/2005/8/layout/process3"/>
    <dgm:cxn modelId="{63E8E64C-41BE-4FE6-B491-4C2C3B837D6D}" srcId="{8DB1B182-E86F-43E2-876E-F5A6FC94BB6F}" destId="{A0CFC1DE-7A04-4491-B89F-2CB74840FFFE}" srcOrd="4" destOrd="0" parTransId="{2D065542-7313-4A67-A1A1-85DB47FF75F2}" sibTransId="{55A2E258-F506-42EA-A48C-F51FE6FF75CE}"/>
    <dgm:cxn modelId="{54BEA703-4024-4281-84C3-B5777CC251DE}" type="presOf" srcId="{8DB1B182-E86F-43E2-876E-F5A6FC94BB6F}" destId="{FAA1CFDD-95AE-47F2-AAD4-58C35FD18425}" srcOrd="1" destOrd="0" presId="urn:microsoft.com/office/officeart/2005/8/layout/process3"/>
    <dgm:cxn modelId="{49CBD07B-B00C-4748-9F02-4714CB2029A3}" type="presOf" srcId="{F1A84416-8C97-4B3C-8D7A-55D8373D8F41}" destId="{2F1D2765-73CB-49D8-ADF7-A662544A50F8}" srcOrd="1" destOrd="0" presId="urn:microsoft.com/office/officeart/2005/8/layout/process3"/>
    <dgm:cxn modelId="{36889A4E-24A8-4858-9E9C-628A10329F12}" type="presOf" srcId="{D7F85DC5-0E3F-4A74-8AB3-5401A0BA1617}" destId="{95B2AD41-58B5-41A8-84F5-278C871B5A9E}" srcOrd="0" destOrd="0" presId="urn:microsoft.com/office/officeart/2005/8/layout/process3"/>
    <dgm:cxn modelId="{C00CB4DA-9FDE-4B90-80F7-1159D1D2CA83}" srcId="{0E597341-D3BC-4B00-A9C1-B61D123BD8D6}" destId="{39B6D468-8AA6-4236-B088-A34A3AB5CC84}" srcOrd="0" destOrd="0" parTransId="{E6261019-B368-43E0-A0C2-0235A586F111}" sibTransId="{E606775E-809C-4047-91DF-597B52E90C4E}"/>
    <dgm:cxn modelId="{D40104F1-9B50-4137-9555-E2B0F302D435}" srcId="{8DB1B182-E86F-43E2-876E-F5A6FC94BB6F}" destId="{D7F85DC5-0E3F-4A74-8AB3-5401A0BA1617}" srcOrd="0" destOrd="0" parTransId="{236FC6EC-881D-4954-B244-47103D49C97D}" sibTransId="{74E6BA56-B6FD-4E57-BA48-7992C2CE6A67}"/>
    <dgm:cxn modelId="{54D2FD3E-A04B-41D5-9805-D8A6B4D810F6}" type="presOf" srcId="{0E597341-D3BC-4B00-A9C1-B61D123BD8D6}" destId="{1A169017-C634-41D8-ABBB-A7C2536EC281}" srcOrd="1" destOrd="0" presId="urn:microsoft.com/office/officeart/2005/8/layout/process3"/>
    <dgm:cxn modelId="{16A20E19-5D1A-4AD2-A4F7-AC56E031FC9C}" srcId="{E98E56A9-FC39-4068-8D61-9A6B8A190CBE}" destId="{4D51A2FD-38F7-472D-ACC6-892116ACC67C}" srcOrd="4" destOrd="0" parTransId="{007A7E30-5654-4F2C-BACC-3A15BF574444}" sibTransId="{BA53F3C6-F27C-41DA-A160-D0D9F9B52631}"/>
    <dgm:cxn modelId="{AB604530-B645-494C-9979-6CF0CFC13A7B}" srcId="{21F9A992-9A19-4AB4-ABF9-5A8727DC81C9}" destId="{E98E56A9-FC39-4068-8D61-9A6B8A190CBE}" srcOrd="4" destOrd="0" parTransId="{E174142A-AC25-4092-9CC2-B9B94A414C7F}" sibTransId="{CDC7C173-6837-4804-B8B5-61532E4357B6}"/>
    <dgm:cxn modelId="{28FE6A6D-F2A4-44C1-9121-E15FE8E09466}" srcId="{2B2DB8A2-FDCA-459D-96C2-2D2CA291D7E0}" destId="{CC3542E6-3D0E-4DBB-998B-B9FA2A3F29E9}" srcOrd="1" destOrd="0" parTransId="{E9129AE0-37FE-4610-9E4B-0EA760300F6B}" sibTransId="{DBDEC7A4-9BFC-4C76-9C7B-72690C5A962A}"/>
    <dgm:cxn modelId="{877700EB-42F0-4EDD-BDFE-BE79CC3CD358}" type="presOf" srcId="{EE2FB4E7-285A-491C-BDF1-7A2A8E719888}" destId="{4AF7AF97-48ED-46E3-8DB4-FFC03EF7EC29}" srcOrd="0" destOrd="0" presId="urn:microsoft.com/office/officeart/2005/8/layout/process3"/>
    <dgm:cxn modelId="{8199217F-A0C6-47C3-8900-6D265844AB8A}" srcId="{21F9A992-9A19-4AB4-ABF9-5A8727DC81C9}" destId="{8DB1B182-E86F-43E2-876E-F5A6FC94BB6F}" srcOrd="3" destOrd="0" parTransId="{E172056A-4FF8-48DD-8C00-382CC75ABB6D}" sibTransId="{3B103037-D76E-4620-A2E2-E317794988A8}"/>
    <dgm:cxn modelId="{13E2F5BA-3034-48BE-B49E-67E472EE8202}" type="presOf" srcId="{2B2DB8A2-FDCA-459D-96C2-2D2CA291D7E0}" destId="{757D3C96-853E-49D8-BAA3-0CE020DDDA96}" srcOrd="0" destOrd="0" presId="urn:microsoft.com/office/officeart/2005/8/layout/process3"/>
    <dgm:cxn modelId="{CCBDB553-8FB9-4A03-804F-E8FAD8F56026}" type="presOf" srcId="{121C08C9-69EC-4E5F-A32A-ED9CBE58502F}" destId="{52930A8A-B501-475A-8F01-184893955A0C}" srcOrd="0" destOrd="0" presId="urn:microsoft.com/office/officeart/2005/8/layout/process3"/>
    <dgm:cxn modelId="{F3CA88E3-68A8-4E7E-A214-CF12D0299B76}" type="presOf" srcId="{077F2EA1-93EE-49C1-9939-F9C115790FD7}" destId="{95B2AD41-58B5-41A8-84F5-278C871B5A9E}" srcOrd="0" destOrd="2" presId="urn:microsoft.com/office/officeart/2005/8/layout/process3"/>
    <dgm:cxn modelId="{D46C88A7-29F1-4AAE-BB1C-4717B353CECF}" srcId="{E98E56A9-FC39-4068-8D61-9A6B8A190CBE}" destId="{6AC46832-3FAF-4691-8CC1-77538F5FBF9D}" srcOrd="1" destOrd="0" parTransId="{5767FC44-B4FF-4898-BD2C-4B95A5F57DFC}" sibTransId="{4075EBB7-4213-445E-8004-7E42B88CD9F8}"/>
    <dgm:cxn modelId="{7CC48DDB-A67C-482D-B8CC-FFD4151F0780}" srcId="{E98E56A9-FC39-4068-8D61-9A6B8A190CBE}" destId="{EE2FB4E7-285A-491C-BDF1-7A2A8E719888}" srcOrd="0" destOrd="0" parTransId="{CC3912A4-8EA5-4FE3-8C0C-EF32E4F80339}" sibTransId="{76FB3D2C-F7BA-4F2A-9D1B-02C6235D6CAA}"/>
    <dgm:cxn modelId="{7468A46E-F0BA-4C14-9C4C-0EE6D194F9A3}" srcId="{21F9A992-9A19-4AB4-ABF9-5A8727DC81C9}" destId="{2B2DB8A2-FDCA-459D-96C2-2D2CA291D7E0}" srcOrd="2" destOrd="0" parTransId="{2A8D28A9-8E02-4CB1-8165-5F685E80E262}" sibTransId="{4C6450AF-D125-462C-86A4-0B89C8D81829}"/>
    <dgm:cxn modelId="{B3D47B4E-C0D2-46C0-9677-FA58649FC342}" srcId="{F1A84416-8C97-4B3C-8D7A-55D8373D8F41}" destId="{57E1B904-E8C1-4823-93DE-F12B8A27FE62}" srcOrd="0" destOrd="0" parTransId="{0545E903-DEB0-4825-9589-D411AF7C8F74}" sibTransId="{7E28FF50-9A0F-4F7B-B92A-605285BE34E3}"/>
    <dgm:cxn modelId="{CBA5F1FF-076C-4CF2-A4CB-C0B8C804C408}" srcId="{8DB1B182-E86F-43E2-876E-F5A6FC94BB6F}" destId="{1D3E49BA-514E-499C-88EB-2E0ECE8F2CB4}" srcOrd="1" destOrd="0" parTransId="{02E669CA-ACE7-41BF-8FEB-721C4528D071}" sibTransId="{F7C94F5D-47F9-4192-8E3C-C5590E798E38}"/>
    <dgm:cxn modelId="{1DC9805B-1535-41AA-A35E-3D4DB608AD87}" srcId="{0E597341-D3BC-4B00-A9C1-B61D123BD8D6}" destId="{EE66BCC5-810D-44B8-914C-7454EC92ED91}" srcOrd="2" destOrd="0" parTransId="{525BA4D9-56FF-4C7D-AB5A-CBC958B8C6EA}" sibTransId="{7CDD400F-DA6C-4B0B-85A0-C711A6B8ADB5}"/>
    <dgm:cxn modelId="{86079261-98D8-486F-A73D-901EDB5BE689}" srcId="{0E597341-D3BC-4B00-A9C1-B61D123BD8D6}" destId="{27DE21B4-9377-42A3-958D-18A68542FAAE}" srcOrd="1" destOrd="0" parTransId="{4977CBB2-F3E4-4B4F-AA8C-6A7E5E700BA1}" sibTransId="{E7F44712-E2BA-497A-B6A7-34FF51C9778B}"/>
    <dgm:cxn modelId="{6DAE6C66-8042-4470-B950-C9E600CF77EA}" type="presOf" srcId="{3B103037-D76E-4620-A2E2-E317794988A8}" destId="{99A0FD12-4975-4A3F-A3D4-C7C63EF4080F}" srcOrd="0" destOrd="0" presId="urn:microsoft.com/office/officeart/2005/8/layout/process3"/>
    <dgm:cxn modelId="{F9A4565F-78DB-4E4E-95FE-4D1240674A07}" type="presOf" srcId="{70B515B8-926C-4065-A748-0D64E2FE450D}" destId="{95B2AD41-58B5-41A8-84F5-278C871B5A9E}" srcOrd="0" destOrd="5" presId="urn:microsoft.com/office/officeart/2005/8/layout/process3"/>
    <dgm:cxn modelId="{FF23A35F-FAB3-4FE9-BA84-9989E0299D44}" type="presOf" srcId="{CC3542E6-3D0E-4DBB-998B-B9FA2A3F29E9}" destId="{179A4EE6-9D1F-457E-938F-841192DC5215}" srcOrd="0" destOrd="1" presId="urn:microsoft.com/office/officeart/2005/8/layout/process3"/>
    <dgm:cxn modelId="{EFD61EBA-C193-4F09-8A02-7C4C30EC6D7E}" type="presOf" srcId="{9415ED3D-1EA5-4C19-AB40-389D75E068AA}" destId="{232EC03C-02F3-45B9-AE1D-79ABEE6967D6}" srcOrd="0" destOrd="0" presId="urn:microsoft.com/office/officeart/2005/8/layout/process3"/>
    <dgm:cxn modelId="{457B2B52-2D8D-4109-9316-33863F59625A}" type="presOf" srcId="{A0CFC1DE-7A04-4491-B89F-2CB74840FFFE}" destId="{95B2AD41-58B5-41A8-84F5-278C871B5A9E}" srcOrd="0" destOrd="4" presId="urn:microsoft.com/office/officeart/2005/8/layout/process3"/>
    <dgm:cxn modelId="{630A773B-D6F2-498B-A7FA-88EA2A98F3FC}" type="presOf" srcId="{F1A84416-8C97-4B3C-8D7A-55D8373D8F41}" destId="{52BA689B-D21B-4DA6-8C85-3AD08E21B5CD}" srcOrd="0" destOrd="0" presId="urn:microsoft.com/office/officeart/2005/8/layout/process3"/>
    <dgm:cxn modelId="{112078EB-5E0B-4DA5-B5D8-035953411A57}" type="presOf" srcId="{03A4020D-D695-4A38-B649-C73393938CA8}" destId="{95B2AD41-58B5-41A8-84F5-278C871B5A9E}" srcOrd="0" destOrd="3" presId="urn:microsoft.com/office/officeart/2005/8/layout/process3"/>
    <dgm:cxn modelId="{6E9F10DD-1AFD-4684-8FC9-EA78CBF25986}" srcId="{21F9A992-9A19-4AB4-ABF9-5A8727DC81C9}" destId="{0E597341-D3BC-4B00-A9C1-B61D123BD8D6}" srcOrd="0" destOrd="0" parTransId="{53B0FEF0-425A-4392-BA8A-E65E22047C18}" sibTransId="{121C08C9-69EC-4E5F-A32A-ED9CBE58502F}"/>
    <dgm:cxn modelId="{20A9A33E-ABC7-4853-8621-D038C4488228}" type="presOf" srcId="{1D3E49BA-514E-499C-88EB-2E0ECE8F2CB4}" destId="{95B2AD41-58B5-41A8-84F5-278C871B5A9E}" srcOrd="0" destOrd="1" presId="urn:microsoft.com/office/officeart/2005/8/layout/process3"/>
    <dgm:cxn modelId="{C2BB7F27-95A9-4ABA-9C9D-B87FA8027E80}" srcId="{F1A84416-8C97-4B3C-8D7A-55D8373D8F41}" destId="{6AAA98BA-974A-4B04-8906-809531BE87F6}" srcOrd="1" destOrd="0" parTransId="{A0893681-1E97-450B-92F7-84E5F98FC8EA}" sibTransId="{B4090904-66EB-4355-B22D-A16AA6D382F9}"/>
    <dgm:cxn modelId="{ABD19BE9-80C2-4BB0-BDF7-CA23DF09E034}" srcId="{21F9A992-9A19-4AB4-ABF9-5A8727DC81C9}" destId="{F1A84416-8C97-4B3C-8D7A-55D8373D8F41}" srcOrd="1" destOrd="0" parTransId="{D66C17F3-6BFC-4C59-AE4F-A5B7765AFB29}" sibTransId="{9415ED3D-1EA5-4C19-AB40-389D75E068AA}"/>
    <dgm:cxn modelId="{8804B495-2367-4198-BDA3-7891AA3480AB}" type="presOf" srcId="{27DE21B4-9377-42A3-958D-18A68542FAAE}" destId="{206088BB-0A8D-4F7B-B039-26EF1A7BBE04}" srcOrd="0" destOrd="1" presId="urn:microsoft.com/office/officeart/2005/8/layout/process3"/>
    <dgm:cxn modelId="{D62E4F3B-3D92-4063-903E-44C7A6E41FF9}" type="presOf" srcId="{F6CCDEED-4FC0-46EA-8AFC-42CD74A8A518}" destId="{7175551E-6AF2-4286-B955-AB8734F13FFA}" srcOrd="0" destOrd="2" presId="urn:microsoft.com/office/officeart/2005/8/layout/process3"/>
    <dgm:cxn modelId="{5AE2442A-01D3-4917-A371-53A9343FDDD2}" srcId="{2B2DB8A2-FDCA-459D-96C2-2D2CA291D7E0}" destId="{7641E122-BDEB-4BDE-93E0-4C39F45DEBCB}" srcOrd="2" destOrd="0" parTransId="{2BF0247F-7943-4EDA-A002-323D6B5002A0}" sibTransId="{8DA30252-A9A0-4D98-99B9-ACF21E79E114}"/>
    <dgm:cxn modelId="{627383F9-4D96-4346-AF9D-DD8F248AF123}" type="presOf" srcId="{0E597341-D3BC-4B00-A9C1-B61D123BD8D6}" destId="{C12ACB7F-EBB4-46BA-839C-54D5805B01FE}" srcOrd="0" destOrd="0" presId="urn:microsoft.com/office/officeart/2005/8/layout/process3"/>
    <dgm:cxn modelId="{08F54BE6-7FD3-499D-8CE9-87F9A3705ECF}" srcId="{F1A84416-8C97-4B3C-8D7A-55D8373D8F41}" destId="{F6CCDEED-4FC0-46EA-8AFC-42CD74A8A518}" srcOrd="2" destOrd="0" parTransId="{39522F58-AB50-4E6E-9F20-B8DAE3657F66}" sibTransId="{1652B3FD-46AA-47AF-9090-B3904A4A7B7D}"/>
    <dgm:cxn modelId="{B2DD4373-B362-4372-8B7E-96E743CF10EC}" type="presOf" srcId="{E98E56A9-FC39-4068-8D61-9A6B8A190CBE}" destId="{10EB0068-B904-435E-937D-891FE5FCC11A}" srcOrd="0" destOrd="0" presId="urn:microsoft.com/office/officeart/2005/8/layout/process3"/>
    <dgm:cxn modelId="{961FCE29-9E1B-4E92-A048-5E61F17B4036}" srcId="{E98E56A9-FC39-4068-8D61-9A6B8A190CBE}" destId="{37F7B80E-01E2-4750-8C02-056C25B5EB52}" srcOrd="2" destOrd="0" parTransId="{17340E93-08FD-44C1-8F0B-FC4C62A4DFFE}" sibTransId="{6D6A57C9-BD5A-41D0-860E-AD815B7469C9}"/>
    <dgm:cxn modelId="{4ACF0BD1-9492-4B0E-861C-DFC32EC4F149}" type="presParOf" srcId="{1A2F0E1E-FFD3-4FE9-AAE8-085F4ADB034B}" destId="{694A5AB3-17BD-4BB2-BDFA-2809CD9FA4B5}" srcOrd="0" destOrd="0" presId="urn:microsoft.com/office/officeart/2005/8/layout/process3"/>
    <dgm:cxn modelId="{752A9EC7-BC51-43E6-94C1-FB1357F093BB}" type="presParOf" srcId="{694A5AB3-17BD-4BB2-BDFA-2809CD9FA4B5}" destId="{C12ACB7F-EBB4-46BA-839C-54D5805B01FE}" srcOrd="0" destOrd="0" presId="urn:microsoft.com/office/officeart/2005/8/layout/process3"/>
    <dgm:cxn modelId="{F81131C7-6EE0-4B5A-97BD-5A5CC2379454}" type="presParOf" srcId="{694A5AB3-17BD-4BB2-BDFA-2809CD9FA4B5}" destId="{1A169017-C634-41D8-ABBB-A7C2536EC281}" srcOrd="1" destOrd="0" presId="urn:microsoft.com/office/officeart/2005/8/layout/process3"/>
    <dgm:cxn modelId="{D88E7F72-1952-4819-A392-9BBFB687A7CC}" type="presParOf" srcId="{694A5AB3-17BD-4BB2-BDFA-2809CD9FA4B5}" destId="{206088BB-0A8D-4F7B-B039-26EF1A7BBE04}" srcOrd="2" destOrd="0" presId="urn:microsoft.com/office/officeart/2005/8/layout/process3"/>
    <dgm:cxn modelId="{737308DF-7F54-4932-9FE5-7A26334BD67C}" type="presParOf" srcId="{1A2F0E1E-FFD3-4FE9-AAE8-085F4ADB034B}" destId="{52930A8A-B501-475A-8F01-184893955A0C}" srcOrd="1" destOrd="0" presId="urn:microsoft.com/office/officeart/2005/8/layout/process3"/>
    <dgm:cxn modelId="{58B12329-5294-46B9-86DF-41464CEEA086}" type="presParOf" srcId="{52930A8A-B501-475A-8F01-184893955A0C}" destId="{E5AB881E-680C-4434-8171-AEBA316219A4}" srcOrd="0" destOrd="0" presId="urn:microsoft.com/office/officeart/2005/8/layout/process3"/>
    <dgm:cxn modelId="{646DC34C-5350-40E4-8485-9BE132A39C1E}" type="presParOf" srcId="{1A2F0E1E-FFD3-4FE9-AAE8-085F4ADB034B}" destId="{97A21409-A081-4C67-9B27-A704126FC587}" srcOrd="2" destOrd="0" presId="urn:microsoft.com/office/officeart/2005/8/layout/process3"/>
    <dgm:cxn modelId="{DDD5BD04-D575-4406-8D06-EA7490238431}" type="presParOf" srcId="{97A21409-A081-4C67-9B27-A704126FC587}" destId="{52BA689B-D21B-4DA6-8C85-3AD08E21B5CD}" srcOrd="0" destOrd="0" presId="urn:microsoft.com/office/officeart/2005/8/layout/process3"/>
    <dgm:cxn modelId="{315E44B4-3137-492D-9A48-AA369726CABE}" type="presParOf" srcId="{97A21409-A081-4C67-9B27-A704126FC587}" destId="{2F1D2765-73CB-49D8-ADF7-A662544A50F8}" srcOrd="1" destOrd="0" presId="urn:microsoft.com/office/officeart/2005/8/layout/process3"/>
    <dgm:cxn modelId="{71CAEDCD-C290-41E0-9E84-04171F9D4999}" type="presParOf" srcId="{97A21409-A081-4C67-9B27-A704126FC587}" destId="{7175551E-6AF2-4286-B955-AB8734F13FFA}" srcOrd="2" destOrd="0" presId="urn:microsoft.com/office/officeart/2005/8/layout/process3"/>
    <dgm:cxn modelId="{08A7EADE-5A70-4BEE-B12D-65754905E51E}" type="presParOf" srcId="{1A2F0E1E-FFD3-4FE9-AAE8-085F4ADB034B}" destId="{232EC03C-02F3-45B9-AE1D-79ABEE6967D6}" srcOrd="3" destOrd="0" presId="urn:microsoft.com/office/officeart/2005/8/layout/process3"/>
    <dgm:cxn modelId="{A43EC987-2340-44A9-816E-3CCA17F1A44D}" type="presParOf" srcId="{232EC03C-02F3-45B9-AE1D-79ABEE6967D6}" destId="{50AB4FBD-7325-4A4E-879E-67917326DC73}" srcOrd="0" destOrd="0" presId="urn:microsoft.com/office/officeart/2005/8/layout/process3"/>
    <dgm:cxn modelId="{3434E4AF-C2C2-465E-8486-246E70DCE312}" type="presParOf" srcId="{1A2F0E1E-FFD3-4FE9-AAE8-085F4ADB034B}" destId="{70E66D93-E7F1-4E96-AFE1-45EDE401B73B}" srcOrd="4" destOrd="0" presId="urn:microsoft.com/office/officeart/2005/8/layout/process3"/>
    <dgm:cxn modelId="{7CDEF640-9344-448C-8B5B-C588ACFCADCB}" type="presParOf" srcId="{70E66D93-E7F1-4E96-AFE1-45EDE401B73B}" destId="{757D3C96-853E-49D8-BAA3-0CE020DDDA96}" srcOrd="0" destOrd="0" presId="urn:microsoft.com/office/officeart/2005/8/layout/process3"/>
    <dgm:cxn modelId="{D6C880F6-2778-490B-883F-AB5F559F1317}" type="presParOf" srcId="{70E66D93-E7F1-4E96-AFE1-45EDE401B73B}" destId="{6958B826-DA9B-4124-8E4F-829240920AAB}" srcOrd="1" destOrd="0" presId="urn:microsoft.com/office/officeart/2005/8/layout/process3"/>
    <dgm:cxn modelId="{B009E86C-2272-4C41-9EB8-3F338E75DE09}" type="presParOf" srcId="{70E66D93-E7F1-4E96-AFE1-45EDE401B73B}" destId="{179A4EE6-9D1F-457E-938F-841192DC5215}" srcOrd="2" destOrd="0" presId="urn:microsoft.com/office/officeart/2005/8/layout/process3"/>
    <dgm:cxn modelId="{E3F5FCFD-90A7-4AE1-A500-2F3AA17D85C3}" type="presParOf" srcId="{1A2F0E1E-FFD3-4FE9-AAE8-085F4ADB034B}" destId="{B2F45E40-7AF6-43B8-832D-11ABDCE8D5FD}" srcOrd="5" destOrd="0" presId="urn:microsoft.com/office/officeart/2005/8/layout/process3"/>
    <dgm:cxn modelId="{A9C2B161-85BC-4A12-B4C8-F9AA686DEBA9}" type="presParOf" srcId="{B2F45E40-7AF6-43B8-832D-11ABDCE8D5FD}" destId="{BD85A6FE-8FB9-4DE0-B990-2A86DB86A923}" srcOrd="0" destOrd="0" presId="urn:microsoft.com/office/officeart/2005/8/layout/process3"/>
    <dgm:cxn modelId="{18684835-29EB-45D2-990C-99ECC1FF6E07}" type="presParOf" srcId="{1A2F0E1E-FFD3-4FE9-AAE8-085F4ADB034B}" destId="{38902484-E28B-4B2F-A1CF-A9F8F9239301}" srcOrd="6" destOrd="0" presId="urn:microsoft.com/office/officeart/2005/8/layout/process3"/>
    <dgm:cxn modelId="{B3A025C8-7CF1-42E6-A72E-22D31E59A3D5}" type="presParOf" srcId="{38902484-E28B-4B2F-A1CF-A9F8F9239301}" destId="{A98EC589-CE7F-47F3-B0F2-D264AFF89E4A}" srcOrd="0" destOrd="0" presId="urn:microsoft.com/office/officeart/2005/8/layout/process3"/>
    <dgm:cxn modelId="{9D913D39-FE87-4FCC-B031-BF6D06E7747A}" type="presParOf" srcId="{38902484-E28B-4B2F-A1CF-A9F8F9239301}" destId="{FAA1CFDD-95AE-47F2-AAD4-58C35FD18425}" srcOrd="1" destOrd="0" presId="urn:microsoft.com/office/officeart/2005/8/layout/process3"/>
    <dgm:cxn modelId="{F7D401F3-F3A8-4F2B-99C1-AFB0C78B6A8E}" type="presParOf" srcId="{38902484-E28B-4B2F-A1CF-A9F8F9239301}" destId="{95B2AD41-58B5-41A8-84F5-278C871B5A9E}" srcOrd="2" destOrd="0" presId="urn:microsoft.com/office/officeart/2005/8/layout/process3"/>
    <dgm:cxn modelId="{7CEDC16C-0983-4221-A491-10E7092F1ABF}" type="presParOf" srcId="{1A2F0E1E-FFD3-4FE9-AAE8-085F4ADB034B}" destId="{99A0FD12-4975-4A3F-A3D4-C7C63EF4080F}" srcOrd="7" destOrd="0" presId="urn:microsoft.com/office/officeart/2005/8/layout/process3"/>
    <dgm:cxn modelId="{07013D6A-DF0F-4949-9CF2-BB3E3545135C}" type="presParOf" srcId="{99A0FD12-4975-4A3F-A3D4-C7C63EF4080F}" destId="{8E835C3F-8EEF-4948-85FB-3E2C7BF05DF0}" srcOrd="0" destOrd="0" presId="urn:microsoft.com/office/officeart/2005/8/layout/process3"/>
    <dgm:cxn modelId="{7B77BFF9-4B98-4537-BC1F-4602788BB394}" type="presParOf" srcId="{1A2F0E1E-FFD3-4FE9-AAE8-085F4ADB034B}" destId="{9A35331D-86DC-42CD-A31C-3B69D84C2431}" srcOrd="8" destOrd="0" presId="urn:microsoft.com/office/officeart/2005/8/layout/process3"/>
    <dgm:cxn modelId="{8354A4B5-0A8A-46C0-B2DB-49CE535A8AE3}" type="presParOf" srcId="{9A35331D-86DC-42CD-A31C-3B69D84C2431}" destId="{10EB0068-B904-435E-937D-891FE5FCC11A}" srcOrd="0" destOrd="0" presId="urn:microsoft.com/office/officeart/2005/8/layout/process3"/>
    <dgm:cxn modelId="{10BDB0B9-9E0E-499E-93BF-6DF378B72C7B}" type="presParOf" srcId="{9A35331D-86DC-42CD-A31C-3B69D84C2431}" destId="{AC6C8852-D794-4C80-B7D1-E8F88163464E}" srcOrd="1" destOrd="0" presId="urn:microsoft.com/office/officeart/2005/8/layout/process3"/>
    <dgm:cxn modelId="{1E3D4BE0-2C68-4E5A-B663-851F01046FE1}" type="presParOf" srcId="{9A35331D-86DC-42CD-A31C-3B69D84C2431}" destId="{4AF7AF97-48ED-46E3-8DB4-FFC03EF7EC2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C553B0-3040-4203-8D6C-4D2A2904A78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E9AD04FF-60B3-47AA-9889-D6240CC638BB}">
      <dgm:prSet phldrT="[Text]"/>
      <dgm:spPr>
        <a:solidFill>
          <a:srgbClr val="FF5050"/>
        </a:solidFill>
      </dgm:spPr>
      <dgm:t>
        <a:bodyPr/>
        <a:lstStyle/>
        <a:p>
          <a:r>
            <a:rPr lang="en-US" cap="small" baseline="0" dirty="0" smtClean="0">
              <a:solidFill>
                <a:schemeClr val="tx1"/>
              </a:solidFill>
            </a:rPr>
            <a:t>Insurance Agreement</a:t>
          </a:r>
          <a:endParaRPr lang="en-US" cap="small" baseline="0" dirty="0">
            <a:solidFill>
              <a:schemeClr val="tx1"/>
            </a:solidFill>
          </a:endParaRPr>
        </a:p>
      </dgm:t>
    </dgm:pt>
    <dgm:pt modelId="{BD14F77A-41DB-4D93-B10D-5A6C27A62BA0}" type="parTrans" cxnId="{36A7712B-1D6F-42DA-A986-1E5E8BE86E59}">
      <dgm:prSet/>
      <dgm:spPr/>
      <dgm:t>
        <a:bodyPr/>
        <a:lstStyle/>
        <a:p>
          <a:endParaRPr lang="en-US"/>
        </a:p>
      </dgm:t>
    </dgm:pt>
    <dgm:pt modelId="{70ADC9D6-1FF5-40F4-A7E6-CB80699170A3}" type="sibTrans" cxnId="{36A7712B-1D6F-42DA-A986-1E5E8BE86E59}">
      <dgm:prSet/>
      <dgm:spPr/>
      <dgm:t>
        <a:bodyPr/>
        <a:lstStyle/>
        <a:p>
          <a:endParaRPr lang="en-US"/>
        </a:p>
      </dgm:t>
    </dgm:pt>
    <dgm:pt modelId="{9A36D987-4504-49BA-9E96-C1B42E6CCCCF}">
      <dgm:prSet phldrT="[Text]"/>
      <dgm:spPr>
        <a:solidFill>
          <a:srgbClr val="FFC000"/>
        </a:solidFill>
      </dgm:spPr>
      <dgm:t>
        <a:bodyPr/>
        <a:lstStyle/>
        <a:p>
          <a:r>
            <a:rPr lang="en-US" dirty="0" smtClean="0"/>
            <a:t>Insurance Company</a:t>
          </a:r>
          <a:br>
            <a:rPr lang="en-US" dirty="0" smtClean="0"/>
          </a:br>
          <a:r>
            <a:rPr lang="en-US" b="1" i="1" dirty="0" smtClean="0"/>
            <a:t>Insurer</a:t>
          </a:r>
          <a:endParaRPr lang="en-US" b="1" i="1" dirty="0"/>
        </a:p>
      </dgm:t>
    </dgm:pt>
    <dgm:pt modelId="{8A5FFC85-DFC5-40AC-B4D9-6FE9432B9365}" type="parTrans" cxnId="{94ECACF5-5CED-41A5-A5EB-15F54B04B96E}">
      <dgm:prSet/>
      <dgm:spPr/>
      <dgm:t>
        <a:bodyPr/>
        <a:lstStyle/>
        <a:p>
          <a:endParaRPr lang="en-US"/>
        </a:p>
      </dgm:t>
    </dgm:pt>
    <dgm:pt modelId="{BB7FA4F6-D990-4D26-B203-EDCF012E104A}" type="sibTrans" cxnId="{94ECACF5-5CED-41A5-A5EB-15F54B04B96E}">
      <dgm:prSet/>
      <dgm:spPr/>
      <dgm:t>
        <a:bodyPr/>
        <a:lstStyle/>
        <a:p>
          <a:endParaRPr lang="en-US"/>
        </a:p>
      </dgm:t>
    </dgm:pt>
    <dgm:pt modelId="{0E35C458-3028-4342-B93F-C0FE25D6A6BD}">
      <dgm:prSet phldrT="[Text]"/>
      <dgm:spPr>
        <a:solidFill>
          <a:schemeClr val="accent6">
            <a:lumMod val="60000"/>
            <a:lumOff val="40000"/>
          </a:schemeClr>
        </a:solidFill>
      </dgm:spPr>
      <dgm:t>
        <a:bodyPr/>
        <a:lstStyle/>
        <a:p>
          <a:r>
            <a:rPr lang="en-US" dirty="0" smtClean="0"/>
            <a:t>Contractor</a:t>
          </a:r>
          <a:br>
            <a:rPr lang="en-US" dirty="0" smtClean="0"/>
          </a:br>
          <a:r>
            <a:rPr lang="en-US" b="1" i="1" dirty="0" smtClean="0"/>
            <a:t>Insured</a:t>
          </a:r>
          <a:endParaRPr lang="en-US" b="1" i="1" dirty="0"/>
        </a:p>
      </dgm:t>
    </dgm:pt>
    <dgm:pt modelId="{E8D39A21-404C-464D-A57E-74CEFB093182}" type="parTrans" cxnId="{A400369D-A9B9-40B3-A939-3B06F29E680C}">
      <dgm:prSet/>
      <dgm:spPr/>
      <dgm:t>
        <a:bodyPr/>
        <a:lstStyle/>
        <a:p>
          <a:endParaRPr lang="en-US"/>
        </a:p>
      </dgm:t>
    </dgm:pt>
    <dgm:pt modelId="{B01C0675-F482-4FDA-A5BF-6EA4F03AC436}" type="sibTrans" cxnId="{A400369D-A9B9-40B3-A939-3B06F29E680C}">
      <dgm:prSet/>
      <dgm:spPr/>
      <dgm:t>
        <a:bodyPr/>
        <a:lstStyle/>
        <a:p>
          <a:endParaRPr lang="en-US"/>
        </a:p>
      </dgm:t>
    </dgm:pt>
    <dgm:pt modelId="{DF49DFC4-FF70-45BC-97C3-2E838C0A4442}" type="pres">
      <dgm:prSet presAssocID="{66C553B0-3040-4203-8D6C-4D2A2904A789}" presName="hierChild1" presStyleCnt="0">
        <dgm:presLayoutVars>
          <dgm:orgChart val="1"/>
          <dgm:chPref val="1"/>
          <dgm:dir/>
          <dgm:animOne val="branch"/>
          <dgm:animLvl val="lvl"/>
          <dgm:resizeHandles/>
        </dgm:presLayoutVars>
      </dgm:prSet>
      <dgm:spPr/>
      <dgm:t>
        <a:bodyPr/>
        <a:lstStyle/>
        <a:p>
          <a:endParaRPr lang="en-US"/>
        </a:p>
      </dgm:t>
    </dgm:pt>
    <dgm:pt modelId="{ED844936-813F-42D8-B7F3-4D9AFC8239F2}" type="pres">
      <dgm:prSet presAssocID="{E9AD04FF-60B3-47AA-9889-D6240CC638BB}" presName="hierRoot1" presStyleCnt="0">
        <dgm:presLayoutVars>
          <dgm:hierBranch val="init"/>
        </dgm:presLayoutVars>
      </dgm:prSet>
      <dgm:spPr/>
    </dgm:pt>
    <dgm:pt modelId="{B0A9C69E-B112-4F0C-97BB-26791EDAC1D8}" type="pres">
      <dgm:prSet presAssocID="{E9AD04FF-60B3-47AA-9889-D6240CC638BB}" presName="rootComposite1" presStyleCnt="0"/>
      <dgm:spPr/>
    </dgm:pt>
    <dgm:pt modelId="{7B22006C-66D3-41BC-BCA6-79968E5E5462}" type="pres">
      <dgm:prSet presAssocID="{E9AD04FF-60B3-47AA-9889-D6240CC638BB}" presName="rootText1" presStyleLbl="node0" presStyleIdx="0" presStyleCnt="1" custScaleX="172229">
        <dgm:presLayoutVars>
          <dgm:chPref val="3"/>
        </dgm:presLayoutVars>
      </dgm:prSet>
      <dgm:spPr/>
      <dgm:t>
        <a:bodyPr/>
        <a:lstStyle/>
        <a:p>
          <a:endParaRPr lang="en-US"/>
        </a:p>
      </dgm:t>
    </dgm:pt>
    <dgm:pt modelId="{70B8FD91-ED19-4940-833B-B438C39A5569}" type="pres">
      <dgm:prSet presAssocID="{E9AD04FF-60B3-47AA-9889-D6240CC638BB}" presName="rootConnector1" presStyleLbl="node1" presStyleIdx="0" presStyleCnt="0"/>
      <dgm:spPr/>
      <dgm:t>
        <a:bodyPr/>
        <a:lstStyle/>
        <a:p>
          <a:endParaRPr lang="en-US"/>
        </a:p>
      </dgm:t>
    </dgm:pt>
    <dgm:pt modelId="{ED4E1FBB-15C7-4FC6-BFE3-63417FA540D1}" type="pres">
      <dgm:prSet presAssocID="{E9AD04FF-60B3-47AA-9889-D6240CC638BB}" presName="hierChild2" presStyleCnt="0"/>
      <dgm:spPr/>
    </dgm:pt>
    <dgm:pt modelId="{B93A99DA-54A7-4091-8142-E417BA377D02}" type="pres">
      <dgm:prSet presAssocID="{8A5FFC85-DFC5-40AC-B4D9-6FE9432B9365}" presName="Name37" presStyleLbl="parChTrans1D2" presStyleIdx="0" presStyleCnt="2"/>
      <dgm:spPr/>
      <dgm:t>
        <a:bodyPr/>
        <a:lstStyle/>
        <a:p>
          <a:endParaRPr lang="en-US"/>
        </a:p>
      </dgm:t>
    </dgm:pt>
    <dgm:pt modelId="{6CB0CC69-EC4A-4C4F-B27E-541DA19DE04E}" type="pres">
      <dgm:prSet presAssocID="{9A36D987-4504-49BA-9E96-C1B42E6CCCCF}" presName="hierRoot2" presStyleCnt="0">
        <dgm:presLayoutVars>
          <dgm:hierBranch val="init"/>
        </dgm:presLayoutVars>
      </dgm:prSet>
      <dgm:spPr/>
    </dgm:pt>
    <dgm:pt modelId="{9B3A7EFE-505F-4044-8054-8293FC0E52EE}" type="pres">
      <dgm:prSet presAssocID="{9A36D987-4504-49BA-9E96-C1B42E6CCCCF}" presName="rootComposite" presStyleCnt="0"/>
      <dgm:spPr/>
    </dgm:pt>
    <dgm:pt modelId="{C83C326C-7510-473E-8E25-BE19A0E2A117}" type="pres">
      <dgm:prSet presAssocID="{9A36D987-4504-49BA-9E96-C1B42E6CCCCF}" presName="rootText" presStyleLbl="node2" presStyleIdx="0" presStyleCnt="2" custScaleX="123262">
        <dgm:presLayoutVars>
          <dgm:chPref val="3"/>
        </dgm:presLayoutVars>
      </dgm:prSet>
      <dgm:spPr/>
      <dgm:t>
        <a:bodyPr/>
        <a:lstStyle/>
        <a:p>
          <a:endParaRPr lang="en-US"/>
        </a:p>
      </dgm:t>
    </dgm:pt>
    <dgm:pt modelId="{8F61E2A2-9448-4E9C-9EB8-6776A78AED07}" type="pres">
      <dgm:prSet presAssocID="{9A36D987-4504-49BA-9E96-C1B42E6CCCCF}" presName="rootConnector" presStyleLbl="node2" presStyleIdx="0" presStyleCnt="2"/>
      <dgm:spPr/>
      <dgm:t>
        <a:bodyPr/>
        <a:lstStyle/>
        <a:p>
          <a:endParaRPr lang="en-US"/>
        </a:p>
      </dgm:t>
    </dgm:pt>
    <dgm:pt modelId="{4BB6CC5D-F1A2-4278-BE17-78499C74F352}" type="pres">
      <dgm:prSet presAssocID="{9A36D987-4504-49BA-9E96-C1B42E6CCCCF}" presName="hierChild4" presStyleCnt="0"/>
      <dgm:spPr/>
    </dgm:pt>
    <dgm:pt modelId="{5368C2BF-E5B9-43F1-9657-178297D77090}" type="pres">
      <dgm:prSet presAssocID="{9A36D987-4504-49BA-9E96-C1B42E6CCCCF}" presName="hierChild5" presStyleCnt="0"/>
      <dgm:spPr/>
    </dgm:pt>
    <dgm:pt modelId="{A2736DD0-86C4-4478-A17B-3ABBE96E9154}" type="pres">
      <dgm:prSet presAssocID="{E8D39A21-404C-464D-A57E-74CEFB093182}" presName="Name37" presStyleLbl="parChTrans1D2" presStyleIdx="1" presStyleCnt="2"/>
      <dgm:spPr/>
      <dgm:t>
        <a:bodyPr/>
        <a:lstStyle/>
        <a:p>
          <a:endParaRPr lang="en-US"/>
        </a:p>
      </dgm:t>
    </dgm:pt>
    <dgm:pt modelId="{AC727121-848C-4E5B-AB2A-CD4E278766DF}" type="pres">
      <dgm:prSet presAssocID="{0E35C458-3028-4342-B93F-C0FE25D6A6BD}" presName="hierRoot2" presStyleCnt="0">
        <dgm:presLayoutVars>
          <dgm:hierBranch val="init"/>
        </dgm:presLayoutVars>
      </dgm:prSet>
      <dgm:spPr/>
    </dgm:pt>
    <dgm:pt modelId="{EA7FEFBF-24C4-4FEE-8CE6-D5F5B2854FDF}" type="pres">
      <dgm:prSet presAssocID="{0E35C458-3028-4342-B93F-C0FE25D6A6BD}" presName="rootComposite" presStyleCnt="0"/>
      <dgm:spPr/>
    </dgm:pt>
    <dgm:pt modelId="{B3B45FF3-5F43-41D1-8097-BF91A335683A}" type="pres">
      <dgm:prSet presAssocID="{0E35C458-3028-4342-B93F-C0FE25D6A6BD}" presName="rootText" presStyleLbl="node2" presStyleIdx="1" presStyleCnt="2" custScaleX="121712">
        <dgm:presLayoutVars>
          <dgm:chPref val="3"/>
        </dgm:presLayoutVars>
      </dgm:prSet>
      <dgm:spPr/>
      <dgm:t>
        <a:bodyPr/>
        <a:lstStyle/>
        <a:p>
          <a:endParaRPr lang="en-US"/>
        </a:p>
      </dgm:t>
    </dgm:pt>
    <dgm:pt modelId="{1EA7A27B-0835-4972-9314-522B72ECA49E}" type="pres">
      <dgm:prSet presAssocID="{0E35C458-3028-4342-B93F-C0FE25D6A6BD}" presName="rootConnector" presStyleLbl="node2" presStyleIdx="1" presStyleCnt="2"/>
      <dgm:spPr/>
      <dgm:t>
        <a:bodyPr/>
        <a:lstStyle/>
        <a:p>
          <a:endParaRPr lang="en-US"/>
        </a:p>
      </dgm:t>
    </dgm:pt>
    <dgm:pt modelId="{FDA0A02D-903C-4521-8386-86517893BBF9}" type="pres">
      <dgm:prSet presAssocID="{0E35C458-3028-4342-B93F-C0FE25D6A6BD}" presName="hierChild4" presStyleCnt="0"/>
      <dgm:spPr/>
    </dgm:pt>
    <dgm:pt modelId="{75588119-916B-4FE2-A243-3D3D573137A8}" type="pres">
      <dgm:prSet presAssocID="{0E35C458-3028-4342-B93F-C0FE25D6A6BD}" presName="hierChild5" presStyleCnt="0"/>
      <dgm:spPr/>
    </dgm:pt>
    <dgm:pt modelId="{2768F1BF-A917-4CCF-936E-8CE7C056CA28}" type="pres">
      <dgm:prSet presAssocID="{E9AD04FF-60B3-47AA-9889-D6240CC638BB}" presName="hierChild3" presStyleCnt="0"/>
      <dgm:spPr/>
    </dgm:pt>
  </dgm:ptLst>
  <dgm:cxnLst>
    <dgm:cxn modelId="{B77B5499-C4FE-487B-8168-80E21DAB3395}" type="presOf" srcId="{66C553B0-3040-4203-8D6C-4D2A2904A789}" destId="{DF49DFC4-FF70-45BC-97C3-2E838C0A4442}" srcOrd="0" destOrd="0" presId="urn:microsoft.com/office/officeart/2005/8/layout/orgChart1"/>
    <dgm:cxn modelId="{94ECACF5-5CED-41A5-A5EB-15F54B04B96E}" srcId="{E9AD04FF-60B3-47AA-9889-D6240CC638BB}" destId="{9A36D987-4504-49BA-9E96-C1B42E6CCCCF}" srcOrd="0" destOrd="0" parTransId="{8A5FFC85-DFC5-40AC-B4D9-6FE9432B9365}" sibTransId="{BB7FA4F6-D990-4D26-B203-EDCF012E104A}"/>
    <dgm:cxn modelId="{36A7712B-1D6F-42DA-A986-1E5E8BE86E59}" srcId="{66C553B0-3040-4203-8D6C-4D2A2904A789}" destId="{E9AD04FF-60B3-47AA-9889-D6240CC638BB}" srcOrd="0" destOrd="0" parTransId="{BD14F77A-41DB-4D93-B10D-5A6C27A62BA0}" sibTransId="{70ADC9D6-1FF5-40F4-A7E6-CB80699170A3}"/>
    <dgm:cxn modelId="{2D2EB071-E6A6-4F11-AF1C-F1C2B06F6653}" type="presOf" srcId="{9A36D987-4504-49BA-9E96-C1B42E6CCCCF}" destId="{8F61E2A2-9448-4E9C-9EB8-6776A78AED07}" srcOrd="1" destOrd="0" presId="urn:microsoft.com/office/officeart/2005/8/layout/orgChart1"/>
    <dgm:cxn modelId="{C5220484-CF35-45D9-B837-AD34539E574F}" type="presOf" srcId="{E9AD04FF-60B3-47AA-9889-D6240CC638BB}" destId="{70B8FD91-ED19-4940-833B-B438C39A5569}" srcOrd="1" destOrd="0" presId="urn:microsoft.com/office/officeart/2005/8/layout/orgChart1"/>
    <dgm:cxn modelId="{F270F33A-0B46-4FA5-B56A-3B1DC34E5393}" type="presOf" srcId="{0E35C458-3028-4342-B93F-C0FE25D6A6BD}" destId="{B3B45FF3-5F43-41D1-8097-BF91A335683A}" srcOrd="0" destOrd="0" presId="urn:microsoft.com/office/officeart/2005/8/layout/orgChart1"/>
    <dgm:cxn modelId="{1CBB1208-7B4C-4A63-9623-7D58AA3AE900}" type="presOf" srcId="{E9AD04FF-60B3-47AA-9889-D6240CC638BB}" destId="{7B22006C-66D3-41BC-BCA6-79968E5E5462}" srcOrd="0" destOrd="0" presId="urn:microsoft.com/office/officeart/2005/8/layout/orgChart1"/>
    <dgm:cxn modelId="{A400369D-A9B9-40B3-A939-3B06F29E680C}" srcId="{E9AD04FF-60B3-47AA-9889-D6240CC638BB}" destId="{0E35C458-3028-4342-B93F-C0FE25D6A6BD}" srcOrd="1" destOrd="0" parTransId="{E8D39A21-404C-464D-A57E-74CEFB093182}" sibTransId="{B01C0675-F482-4FDA-A5BF-6EA4F03AC436}"/>
    <dgm:cxn modelId="{CF7A0C3A-F5D8-4D83-8603-F3B43CCC738B}" type="presOf" srcId="{9A36D987-4504-49BA-9E96-C1B42E6CCCCF}" destId="{C83C326C-7510-473E-8E25-BE19A0E2A117}" srcOrd="0" destOrd="0" presId="urn:microsoft.com/office/officeart/2005/8/layout/orgChart1"/>
    <dgm:cxn modelId="{BF13A5B2-5DC4-4F7A-AEC0-6130743D55A1}" type="presOf" srcId="{0E35C458-3028-4342-B93F-C0FE25D6A6BD}" destId="{1EA7A27B-0835-4972-9314-522B72ECA49E}" srcOrd="1" destOrd="0" presId="urn:microsoft.com/office/officeart/2005/8/layout/orgChart1"/>
    <dgm:cxn modelId="{50CB174C-AEDC-43B2-9601-D88385E694FB}" type="presOf" srcId="{8A5FFC85-DFC5-40AC-B4D9-6FE9432B9365}" destId="{B93A99DA-54A7-4091-8142-E417BA377D02}" srcOrd="0" destOrd="0" presId="urn:microsoft.com/office/officeart/2005/8/layout/orgChart1"/>
    <dgm:cxn modelId="{5EB8AE39-0982-409E-94A3-5993B88BF8B8}" type="presOf" srcId="{E8D39A21-404C-464D-A57E-74CEFB093182}" destId="{A2736DD0-86C4-4478-A17B-3ABBE96E9154}" srcOrd="0" destOrd="0" presId="urn:microsoft.com/office/officeart/2005/8/layout/orgChart1"/>
    <dgm:cxn modelId="{59052A89-B35E-4388-8BE5-1BE957E7E5EF}" type="presParOf" srcId="{DF49DFC4-FF70-45BC-97C3-2E838C0A4442}" destId="{ED844936-813F-42D8-B7F3-4D9AFC8239F2}" srcOrd="0" destOrd="0" presId="urn:microsoft.com/office/officeart/2005/8/layout/orgChart1"/>
    <dgm:cxn modelId="{B0E5A716-FEB5-4D62-9643-8686CBE38A09}" type="presParOf" srcId="{ED844936-813F-42D8-B7F3-4D9AFC8239F2}" destId="{B0A9C69E-B112-4F0C-97BB-26791EDAC1D8}" srcOrd="0" destOrd="0" presId="urn:microsoft.com/office/officeart/2005/8/layout/orgChart1"/>
    <dgm:cxn modelId="{6B364ABF-88F4-47E2-A229-F1A06F776796}" type="presParOf" srcId="{B0A9C69E-B112-4F0C-97BB-26791EDAC1D8}" destId="{7B22006C-66D3-41BC-BCA6-79968E5E5462}" srcOrd="0" destOrd="0" presId="urn:microsoft.com/office/officeart/2005/8/layout/orgChart1"/>
    <dgm:cxn modelId="{4F74EA87-00D1-46E6-BECC-8EA9341A2B58}" type="presParOf" srcId="{B0A9C69E-B112-4F0C-97BB-26791EDAC1D8}" destId="{70B8FD91-ED19-4940-833B-B438C39A5569}" srcOrd="1" destOrd="0" presId="urn:microsoft.com/office/officeart/2005/8/layout/orgChart1"/>
    <dgm:cxn modelId="{888EEE5A-4D18-4C6D-BB28-A88A7DBFAB68}" type="presParOf" srcId="{ED844936-813F-42D8-B7F3-4D9AFC8239F2}" destId="{ED4E1FBB-15C7-4FC6-BFE3-63417FA540D1}" srcOrd="1" destOrd="0" presId="urn:microsoft.com/office/officeart/2005/8/layout/orgChart1"/>
    <dgm:cxn modelId="{D928316C-5BE7-4B40-87B8-77C43A96256F}" type="presParOf" srcId="{ED4E1FBB-15C7-4FC6-BFE3-63417FA540D1}" destId="{B93A99DA-54A7-4091-8142-E417BA377D02}" srcOrd="0" destOrd="0" presId="urn:microsoft.com/office/officeart/2005/8/layout/orgChart1"/>
    <dgm:cxn modelId="{ADD0F894-09A5-4491-91C2-E5FB36BE71C3}" type="presParOf" srcId="{ED4E1FBB-15C7-4FC6-BFE3-63417FA540D1}" destId="{6CB0CC69-EC4A-4C4F-B27E-541DA19DE04E}" srcOrd="1" destOrd="0" presId="urn:microsoft.com/office/officeart/2005/8/layout/orgChart1"/>
    <dgm:cxn modelId="{E6DA4EB5-5CDD-4BB1-9BEC-ED45A9816CF6}" type="presParOf" srcId="{6CB0CC69-EC4A-4C4F-B27E-541DA19DE04E}" destId="{9B3A7EFE-505F-4044-8054-8293FC0E52EE}" srcOrd="0" destOrd="0" presId="urn:microsoft.com/office/officeart/2005/8/layout/orgChart1"/>
    <dgm:cxn modelId="{64D630B9-D854-4C18-BB2B-A13D912EA501}" type="presParOf" srcId="{9B3A7EFE-505F-4044-8054-8293FC0E52EE}" destId="{C83C326C-7510-473E-8E25-BE19A0E2A117}" srcOrd="0" destOrd="0" presId="urn:microsoft.com/office/officeart/2005/8/layout/orgChart1"/>
    <dgm:cxn modelId="{8ADBF135-B8C8-4EC3-8758-E1D72567FC89}" type="presParOf" srcId="{9B3A7EFE-505F-4044-8054-8293FC0E52EE}" destId="{8F61E2A2-9448-4E9C-9EB8-6776A78AED07}" srcOrd="1" destOrd="0" presId="urn:microsoft.com/office/officeart/2005/8/layout/orgChart1"/>
    <dgm:cxn modelId="{E874362B-15ED-43C1-9A40-68F763436459}" type="presParOf" srcId="{6CB0CC69-EC4A-4C4F-B27E-541DA19DE04E}" destId="{4BB6CC5D-F1A2-4278-BE17-78499C74F352}" srcOrd="1" destOrd="0" presId="urn:microsoft.com/office/officeart/2005/8/layout/orgChart1"/>
    <dgm:cxn modelId="{08C52E7F-D46C-4EAA-8E6D-1A296473CFF9}" type="presParOf" srcId="{6CB0CC69-EC4A-4C4F-B27E-541DA19DE04E}" destId="{5368C2BF-E5B9-43F1-9657-178297D77090}" srcOrd="2" destOrd="0" presId="urn:microsoft.com/office/officeart/2005/8/layout/orgChart1"/>
    <dgm:cxn modelId="{A56B9355-BB69-47FB-80B7-8A79FCE8D239}" type="presParOf" srcId="{ED4E1FBB-15C7-4FC6-BFE3-63417FA540D1}" destId="{A2736DD0-86C4-4478-A17B-3ABBE96E9154}" srcOrd="2" destOrd="0" presId="urn:microsoft.com/office/officeart/2005/8/layout/orgChart1"/>
    <dgm:cxn modelId="{6C207FBC-2148-4AB2-A523-DDC73794F80C}" type="presParOf" srcId="{ED4E1FBB-15C7-4FC6-BFE3-63417FA540D1}" destId="{AC727121-848C-4E5B-AB2A-CD4E278766DF}" srcOrd="3" destOrd="0" presId="urn:microsoft.com/office/officeart/2005/8/layout/orgChart1"/>
    <dgm:cxn modelId="{4F78AF80-387F-413F-972D-0D36AA4D36BA}" type="presParOf" srcId="{AC727121-848C-4E5B-AB2A-CD4E278766DF}" destId="{EA7FEFBF-24C4-4FEE-8CE6-D5F5B2854FDF}" srcOrd="0" destOrd="0" presId="urn:microsoft.com/office/officeart/2005/8/layout/orgChart1"/>
    <dgm:cxn modelId="{9A02DC02-F125-4DDF-8622-FA06E7B9CA68}" type="presParOf" srcId="{EA7FEFBF-24C4-4FEE-8CE6-D5F5B2854FDF}" destId="{B3B45FF3-5F43-41D1-8097-BF91A335683A}" srcOrd="0" destOrd="0" presId="urn:microsoft.com/office/officeart/2005/8/layout/orgChart1"/>
    <dgm:cxn modelId="{C0DA34C7-A679-46E2-9091-11E648EA2028}" type="presParOf" srcId="{EA7FEFBF-24C4-4FEE-8CE6-D5F5B2854FDF}" destId="{1EA7A27B-0835-4972-9314-522B72ECA49E}" srcOrd="1" destOrd="0" presId="urn:microsoft.com/office/officeart/2005/8/layout/orgChart1"/>
    <dgm:cxn modelId="{AC427A03-628A-4483-9EF6-365D35D4DFF7}" type="presParOf" srcId="{AC727121-848C-4E5B-AB2A-CD4E278766DF}" destId="{FDA0A02D-903C-4521-8386-86517893BBF9}" srcOrd="1" destOrd="0" presId="urn:microsoft.com/office/officeart/2005/8/layout/orgChart1"/>
    <dgm:cxn modelId="{749A811A-D73E-4E85-B98F-1A3F849ACD7B}" type="presParOf" srcId="{AC727121-848C-4E5B-AB2A-CD4E278766DF}" destId="{75588119-916B-4FE2-A243-3D3D573137A8}" srcOrd="2" destOrd="0" presId="urn:microsoft.com/office/officeart/2005/8/layout/orgChart1"/>
    <dgm:cxn modelId="{B98D1C8D-BFE9-4B61-B1F7-8582E571746F}" type="presParOf" srcId="{ED844936-813F-42D8-B7F3-4D9AFC8239F2}" destId="{2768F1BF-A917-4CCF-936E-8CE7C056CA2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5B79E0-9C81-4AFB-BFF0-C956477F17C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4D233142-54DB-4329-BBF8-8651D5A3FBEF}">
      <dgm:prSet phldrT="[Text]"/>
      <dgm:spPr/>
      <dgm:t>
        <a:bodyPr/>
        <a:lstStyle/>
        <a:p>
          <a:r>
            <a:rPr lang="en-US" dirty="0" smtClean="0"/>
            <a:t>IT Products or Services Providers</a:t>
          </a:r>
          <a:endParaRPr lang="en-US" dirty="0"/>
        </a:p>
      </dgm:t>
    </dgm:pt>
    <dgm:pt modelId="{A284F18B-17DC-4BEA-A6E6-DE62B4D8AB8D}" type="parTrans" cxnId="{D0F8CE80-A2A4-471C-BA52-8BA4CDDB5661}">
      <dgm:prSet/>
      <dgm:spPr/>
      <dgm:t>
        <a:bodyPr/>
        <a:lstStyle/>
        <a:p>
          <a:endParaRPr lang="en-US"/>
        </a:p>
      </dgm:t>
    </dgm:pt>
    <dgm:pt modelId="{F72E0F10-7990-4FC3-AAE2-7112CCF3C56D}" type="sibTrans" cxnId="{D0F8CE80-A2A4-471C-BA52-8BA4CDDB5661}">
      <dgm:prSet/>
      <dgm:spPr/>
      <dgm:t>
        <a:bodyPr/>
        <a:lstStyle/>
        <a:p>
          <a:endParaRPr lang="en-US"/>
        </a:p>
      </dgm:t>
    </dgm:pt>
    <dgm:pt modelId="{13E9A657-3655-40B3-811C-FA81A7F09F13}">
      <dgm:prSet phldrT="[Text]"/>
      <dgm:spPr>
        <a:solidFill>
          <a:srgbClr val="92D050"/>
        </a:solidFill>
      </dgm:spPr>
      <dgm:t>
        <a:bodyPr/>
        <a:lstStyle/>
        <a:p>
          <a:r>
            <a:rPr lang="en-US" dirty="0" smtClean="0"/>
            <a:t>Yes</a:t>
          </a:r>
          <a:endParaRPr lang="en-US" dirty="0"/>
        </a:p>
      </dgm:t>
    </dgm:pt>
    <dgm:pt modelId="{1CAA9B2C-163D-4DA1-8962-13D54201A5B1}" type="parTrans" cxnId="{B5717CCF-EAA2-4FC1-8835-FC00788FFE5A}">
      <dgm:prSet/>
      <dgm:spPr/>
      <dgm:t>
        <a:bodyPr/>
        <a:lstStyle/>
        <a:p>
          <a:endParaRPr lang="en-US"/>
        </a:p>
      </dgm:t>
    </dgm:pt>
    <dgm:pt modelId="{16ECF8EC-26A9-476C-9F6E-56D9F36B0C13}" type="sibTrans" cxnId="{B5717CCF-EAA2-4FC1-8835-FC00788FFE5A}">
      <dgm:prSet/>
      <dgm:spPr/>
      <dgm:t>
        <a:bodyPr/>
        <a:lstStyle/>
        <a:p>
          <a:endParaRPr lang="en-US"/>
        </a:p>
      </dgm:t>
    </dgm:pt>
    <dgm:pt modelId="{2890588C-2A41-4A0A-9E2E-894D40DD13D9}">
      <dgm:prSet phldrT="[Text]"/>
      <dgm:spPr>
        <a:solidFill>
          <a:srgbClr val="F6B2A4"/>
        </a:solidFill>
      </dgm:spPr>
      <dgm:t>
        <a:bodyPr/>
        <a:lstStyle/>
        <a:p>
          <a:r>
            <a:rPr lang="en-US" dirty="0" smtClean="0"/>
            <a:t>No</a:t>
          </a:r>
          <a:endParaRPr lang="en-US" dirty="0"/>
        </a:p>
      </dgm:t>
    </dgm:pt>
    <dgm:pt modelId="{0857A36A-0C83-41CE-9D96-6C48C7322EFC}" type="parTrans" cxnId="{BC876A0A-3B63-4E11-9AE3-B3AB1C0633F8}">
      <dgm:prSet/>
      <dgm:spPr/>
      <dgm:t>
        <a:bodyPr/>
        <a:lstStyle/>
        <a:p>
          <a:endParaRPr lang="en-US"/>
        </a:p>
      </dgm:t>
    </dgm:pt>
    <dgm:pt modelId="{BEAC8ECB-C4CC-4CB1-AC8C-CAE2E3663DB4}" type="sibTrans" cxnId="{BC876A0A-3B63-4E11-9AE3-B3AB1C0633F8}">
      <dgm:prSet/>
      <dgm:spPr/>
      <dgm:t>
        <a:bodyPr/>
        <a:lstStyle/>
        <a:p>
          <a:endParaRPr lang="en-US"/>
        </a:p>
      </dgm:t>
    </dgm:pt>
    <dgm:pt modelId="{FD235663-85A9-4496-B7A9-99C88B3357AD}">
      <dgm:prSet phldrT="[Text]"/>
      <dgm:spPr>
        <a:solidFill>
          <a:srgbClr val="92D050"/>
        </a:solidFill>
      </dgm:spPr>
      <dgm:t>
        <a:bodyPr/>
        <a:lstStyle/>
        <a:p>
          <a:r>
            <a:rPr lang="en-US" dirty="0" smtClean="0"/>
            <a:t>Web Developers</a:t>
          </a:r>
          <a:endParaRPr lang="en-US" dirty="0"/>
        </a:p>
      </dgm:t>
    </dgm:pt>
    <dgm:pt modelId="{8B45DF56-0564-4375-906F-DAF5A56ED6C6}" type="parTrans" cxnId="{AC64DECD-1013-45EF-BF95-0AFD5B9C9089}">
      <dgm:prSet/>
      <dgm:spPr/>
      <dgm:t>
        <a:bodyPr/>
        <a:lstStyle/>
        <a:p>
          <a:endParaRPr lang="en-US"/>
        </a:p>
      </dgm:t>
    </dgm:pt>
    <dgm:pt modelId="{2DEEC693-7163-4754-855A-01DF0673C2EB}" type="sibTrans" cxnId="{AC64DECD-1013-45EF-BF95-0AFD5B9C9089}">
      <dgm:prSet/>
      <dgm:spPr/>
      <dgm:t>
        <a:bodyPr/>
        <a:lstStyle/>
        <a:p>
          <a:endParaRPr lang="en-US"/>
        </a:p>
      </dgm:t>
    </dgm:pt>
    <dgm:pt modelId="{C44643C8-8607-4C76-863B-D46720D93398}">
      <dgm:prSet phldrT="[Text]"/>
      <dgm:spPr>
        <a:solidFill>
          <a:srgbClr val="92D050"/>
        </a:solidFill>
      </dgm:spPr>
      <dgm:t>
        <a:bodyPr/>
        <a:lstStyle/>
        <a:p>
          <a:r>
            <a:rPr lang="en-US" dirty="0" smtClean="0"/>
            <a:t>IAAS Providers (Data Storage)</a:t>
          </a:r>
          <a:endParaRPr lang="en-US" dirty="0"/>
        </a:p>
      </dgm:t>
    </dgm:pt>
    <dgm:pt modelId="{A726459F-72D4-406E-81BC-9A790D3CDE9E}" type="parTrans" cxnId="{F63C54C0-F468-41F4-A71D-5B1DBDABFD97}">
      <dgm:prSet/>
      <dgm:spPr/>
      <dgm:t>
        <a:bodyPr/>
        <a:lstStyle/>
        <a:p>
          <a:endParaRPr lang="en-US"/>
        </a:p>
      </dgm:t>
    </dgm:pt>
    <dgm:pt modelId="{F3C8F45B-E74B-4911-8DD5-7A8BC459B24A}" type="sibTrans" cxnId="{F63C54C0-F468-41F4-A71D-5B1DBDABFD97}">
      <dgm:prSet/>
      <dgm:spPr/>
      <dgm:t>
        <a:bodyPr/>
        <a:lstStyle/>
        <a:p>
          <a:endParaRPr lang="en-US"/>
        </a:p>
      </dgm:t>
    </dgm:pt>
    <dgm:pt modelId="{8225AB32-0D6F-418E-A0C2-356487A341FA}">
      <dgm:prSet phldrT="[Text]"/>
      <dgm:spPr>
        <a:solidFill>
          <a:srgbClr val="F6B2A4"/>
        </a:solidFill>
      </dgm:spPr>
      <dgm:t>
        <a:bodyPr/>
        <a:lstStyle/>
        <a:p>
          <a:r>
            <a:rPr lang="en-US" dirty="0" smtClean="0"/>
            <a:t>Computer Hardware Manufacturers</a:t>
          </a:r>
          <a:endParaRPr lang="en-US" dirty="0"/>
        </a:p>
      </dgm:t>
    </dgm:pt>
    <dgm:pt modelId="{1EDCEB72-4B05-4D73-B964-5FCD3BDC1F2D}" type="parTrans" cxnId="{8813CE7C-94B6-47B5-96C4-F7985C18C55F}">
      <dgm:prSet/>
      <dgm:spPr/>
      <dgm:t>
        <a:bodyPr/>
        <a:lstStyle/>
        <a:p>
          <a:endParaRPr lang="en-US"/>
        </a:p>
      </dgm:t>
    </dgm:pt>
    <dgm:pt modelId="{60688A37-40DE-4D99-804A-41B8AC983E8D}" type="sibTrans" cxnId="{8813CE7C-94B6-47B5-96C4-F7985C18C55F}">
      <dgm:prSet/>
      <dgm:spPr/>
      <dgm:t>
        <a:bodyPr/>
        <a:lstStyle/>
        <a:p>
          <a:endParaRPr lang="en-US"/>
        </a:p>
      </dgm:t>
    </dgm:pt>
    <dgm:pt modelId="{B4858B52-82A9-4A4C-A18A-5F41DF7AF578}">
      <dgm:prSet phldrT="[Text]"/>
      <dgm:spPr>
        <a:solidFill>
          <a:srgbClr val="92D050"/>
        </a:solidFill>
      </dgm:spPr>
      <dgm:t>
        <a:bodyPr/>
        <a:lstStyle/>
        <a:p>
          <a:r>
            <a:rPr lang="en-US" dirty="0" smtClean="0"/>
            <a:t>SAAS Providers</a:t>
          </a:r>
          <a:endParaRPr lang="en-US" dirty="0"/>
        </a:p>
      </dgm:t>
    </dgm:pt>
    <dgm:pt modelId="{E6B10875-21E4-43CA-B71D-5CE807DE4F20}" type="parTrans" cxnId="{FC95DF6E-935C-40D9-B7B4-8E303ECABB03}">
      <dgm:prSet/>
      <dgm:spPr/>
      <dgm:t>
        <a:bodyPr/>
        <a:lstStyle/>
        <a:p>
          <a:endParaRPr lang="en-US"/>
        </a:p>
      </dgm:t>
    </dgm:pt>
    <dgm:pt modelId="{9E19324B-B152-40F5-ADB8-F55029CA422F}" type="sibTrans" cxnId="{FC95DF6E-935C-40D9-B7B4-8E303ECABB03}">
      <dgm:prSet/>
      <dgm:spPr/>
      <dgm:t>
        <a:bodyPr/>
        <a:lstStyle/>
        <a:p>
          <a:endParaRPr lang="en-US"/>
        </a:p>
      </dgm:t>
    </dgm:pt>
    <dgm:pt modelId="{B847E8F5-CD72-401D-9E6E-87DED5716A55}">
      <dgm:prSet phldrT="[Text]"/>
      <dgm:spPr>
        <a:solidFill>
          <a:srgbClr val="92D050"/>
        </a:solidFill>
      </dgm:spPr>
      <dgm:t>
        <a:bodyPr/>
        <a:lstStyle/>
        <a:p>
          <a:r>
            <a:rPr lang="en-US" dirty="0" smtClean="0"/>
            <a:t>Develop or License Software</a:t>
          </a:r>
          <a:endParaRPr lang="en-US" dirty="0"/>
        </a:p>
      </dgm:t>
    </dgm:pt>
    <dgm:pt modelId="{1E9F6CF7-542D-42F6-A596-33B71D6BF35F}" type="parTrans" cxnId="{462AE4A4-B748-427D-83DF-2D5A4A35C3AF}">
      <dgm:prSet/>
      <dgm:spPr/>
      <dgm:t>
        <a:bodyPr/>
        <a:lstStyle/>
        <a:p>
          <a:endParaRPr lang="en-US"/>
        </a:p>
      </dgm:t>
    </dgm:pt>
    <dgm:pt modelId="{EEF50D32-8748-450C-9B97-C17D54CF4E8F}" type="sibTrans" cxnId="{462AE4A4-B748-427D-83DF-2D5A4A35C3AF}">
      <dgm:prSet/>
      <dgm:spPr/>
      <dgm:t>
        <a:bodyPr/>
        <a:lstStyle/>
        <a:p>
          <a:endParaRPr lang="en-US"/>
        </a:p>
      </dgm:t>
    </dgm:pt>
    <dgm:pt modelId="{46D74975-0393-4AC3-B04A-B71DB5283409}" type="pres">
      <dgm:prSet presAssocID="{AB5B79E0-9C81-4AFB-BFF0-C956477F17C6}" presName="hierChild1" presStyleCnt="0">
        <dgm:presLayoutVars>
          <dgm:orgChart val="1"/>
          <dgm:chPref val="1"/>
          <dgm:dir/>
          <dgm:animOne val="branch"/>
          <dgm:animLvl val="lvl"/>
          <dgm:resizeHandles/>
        </dgm:presLayoutVars>
      </dgm:prSet>
      <dgm:spPr/>
      <dgm:t>
        <a:bodyPr/>
        <a:lstStyle/>
        <a:p>
          <a:endParaRPr lang="en-US"/>
        </a:p>
      </dgm:t>
    </dgm:pt>
    <dgm:pt modelId="{714C882F-B885-46AD-8850-2A44B3266074}" type="pres">
      <dgm:prSet presAssocID="{4D233142-54DB-4329-BBF8-8651D5A3FBEF}" presName="hierRoot1" presStyleCnt="0">
        <dgm:presLayoutVars>
          <dgm:hierBranch val="init"/>
        </dgm:presLayoutVars>
      </dgm:prSet>
      <dgm:spPr/>
    </dgm:pt>
    <dgm:pt modelId="{D76373AE-3BA5-4D76-8235-D4EA458A3C73}" type="pres">
      <dgm:prSet presAssocID="{4D233142-54DB-4329-BBF8-8651D5A3FBEF}" presName="rootComposite1" presStyleCnt="0"/>
      <dgm:spPr/>
    </dgm:pt>
    <dgm:pt modelId="{48F18F7B-7B0C-4133-BBB7-81CC4FE81DE2}" type="pres">
      <dgm:prSet presAssocID="{4D233142-54DB-4329-BBF8-8651D5A3FBEF}" presName="rootText1" presStyleLbl="node0" presStyleIdx="0" presStyleCnt="1" custScaleX="183811">
        <dgm:presLayoutVars>
          <dgm:chPref val="3"/>
        </dgm:presLayoutVars>
      </dgm:prSet>
      <dgm:spPr/>
      <dgm:t>
        <a:bodyPr/>
        <a:lstStyle/>
        <a:p>
          <a:endParaRPr lang="en-US"/>
        </a:p>
      </dgm:t>
    </dgm:pt>
    <dgm:pt modelId="{403FB2DA-0D15-40A3-B986-C5A42668D37B}" type="pres">
      <dgm:prSet presAssocID="{4D233142-54DB-4329-BBF8-8651D5A3FBEF}" presName="rootConnector1" presStyleLbl="node1" presStyleIdx="0" presStyleCnt="0"/>
      <dgm:spPr/>
      <dgm:t>
        <a:bodyPr/>
        <a:lstStyle/>
        <a:p>
          <a:endParaRPr lang="en-US"/>
        </a:p>
      </dgm:t>
    </dgm:pt>
    <dgm:pt modelId="{D1D8A81F-649C-4D0B-B3C8-A3784185032D}" type="pres">
      <dgm:prSet presAssocID="{4D233142-54DB-4329-BBF8-8651D5A3FBEF}" presName="hierChild2" presStyleCnt="0"/>
      <dgm:spPr/>
    </dgm:pt>
    <dgm:pt modelId="{BD18D2CA-9DC7-4EC4-9324-808E4B678CC5}" type="pres">
      <dgm:prSet presAssocID="{1CAA9B2C-163D-4DA1-8962-13D54201A5B1}" presName="Name37" presStyleLbl="parChTrans1D2" presStyleIdx="0" presStyleCnt="2"/>
      <dgm:spPr/>
      <dgm:t>
        <a:bodyPr/>
        <a:lstStyle/>
        <a:p>
          <a:endParaRPr lang="en-US"/>
        </a:p>
      </dgm:t>
    </dgm:pt>
    <dgm:pt modelId="{22FDDEEC-EEC1-40BD-843F-17982FC99DA0}" type="pres">
      <dgm:prSet presAssocID="{13E9A657-3655-40B3-811C-FA81A7F09F13}" presName="hierRoot2" presStyleCnt="0">
        <dgm:presLayoutVars>
          <dgm:hierBranch val="hang"/>
        </dgm:presLayoutVars>
      </dgm:prSet>
      <dgm:spPr/>
    </dgm:pt>
    <dgm:pt modelId="{0DFE8FF8-AB30-457C-983E-967078FD3070}" type="pres">
      <dgm:prSet presAssocID="{13E9A657-3655-40B3-811C-FA81A7F09F13}" presName="rootComposite" presStyleCnt="0"/>
      <dgm:spPr/>
    </dgm:pt>
    <dgm:pt modelId="{18343BB8-211E-4016-A018-E03857BFE193}" type="pres">
      <dgm:prSet presAssocID="{13E9A657-3655-40B3-811C-FA81A7F09F13}" presName="rootText" presStyleLbl="node2" presStyleIdx="0" presStyleCnt="2">
        <dgm:presLayoutVars>
          <dgm:chPref val="3"/>
        </dgm:presLayoutVars>
      </dgm:prSet>
      <dgm:spPr/>
      <dgm:t>
        <a:bodyPr/>
        <a:lstStyle/>
        <a:p>
          <a:endParaRPr lang="en-US"/>
        </a:p>
      </dgm:t>
    </dgm:pt>
    <dgm:pt modelId="{6EDB897D-A838-404A-BC1C-4C05150521B4}" type="pres">
      <dgm:prSet presAssocID="{13E9A657-3655-40B3-811C-FA81A7F09F13}" presName="rootConnector" presStyleLbl="node2" presStyleIdx="0" presStyleCnt="2"/>
      <dgm:spPr/>
      <dgm:t>
        <a:bodyPr/>
        <a:lstStyle/>
        <a:p>
          <a:endParaRPr lang="en-US"/>
        </a:p>
      </dgm:t>
    </dgm:pt>
    <dgm:pt modelId="{897252B7-A2C6-47A0-AB1F-ED18B7BC7700}" type="pres">
      <dgm:prSet presAssocID="{13E9A657-3655-40B3-811C-FA81A7F09F13}" presName="hierChild4" presStyleCnt="0"/>
      <dgm:spPr/>
    </dgm:pt>
    <dgm:pt modelId="{441FB636-DDF5-4C22-A935-AAA052E7C20F}" type="pres">
      <dgm:prSet presAssocID="{1E9F6CF7-542D-42F6-A596-33B71D6BF35F}" presName="Name48" presStyleLbl="parChTrans1D3" presStyleIdx="0" presStyleCnt="5"/>
      <dgm:spPr/>
      <dgm:t>
        <a:bodyPr/>
        <a:lstStyle/>
        <a:p>
          <a:endParaRPr lang="en-US"/>
        </a:p>
      </dgm:t>
    </dgm:pt>
    <dgm:pt modelId="{7FAF1418-7D74-414A-A5A1-9988A4F3D214}" type="pres">
      <dgm:prSet presAssocID="{B847E8F5-CD72-401D-9E6E-87DED5716A55}" presName="hierRoot2" presStyleCnt="0">
        <dgm:presLayoutVars>
          <dgm:hierBranch val="init"/>
        </dgm:presLayoutVars>
      </dgm:prSet>
      <dgm:spPr/>
    </dgm:pt>
    <dgm:pt modelId="{3E26298F-E45B-4F01-80FA-2FE8D174800B}" type="pres">
      <dgm:prSet presAssocID="{B847E8F5-CD72-401D-9E6E-87DED5716A55}" presName="rootComposite" presStyleCnt="0"/>
      <dgm:spPr/>
    </dgm:pt>
    <dgm:pt modelId="{0EEEAC1A-D67B-4C37-9B18-311689CD1D6A}" type="pres">
      <dgm:prSet presAssocID="{B847E8F5-CD72-401D-9E6E-87DED5716A55}" presName="rootText" presStyleLbl="node3" presStyleIdx="0" presStyleCnt="5">
        <dgm:presLayoutVars>
          <dgm:chPref val="3"/>
        </dgm:presLayoutVars>
      </dgm:prSet>
      <dgm:spPr/>
      <dgm:t>
        <a:bodyPr/>
        <a:lstStyle/>
        <a:p>
          <a:endParaRPr lang="en-US"/>
        </a:p>
      </dgm:t>
    </dgm:pt>
    <dgm:pt modelId="{109437AD-E0BC-4D6E-B7AB-171F0A8C84E6}" type="pres">
      <dgm:prSet presAssocID="{B847E8F5-CD72-401D-9E6E-87DED5716A55}" presName="rootConnector" presStyleLbl="node3" presStyleIdx="0" presStyleCnt="5"/>
      <dgm:spPr/>
      <dgm:t>
        <a:bodyPr/>
        <a:lstStyle/>
        <a:p>
          <a:endParaRPr lang="en-US"/>
        </a:p>
      </dgm:t>
    </dgm:pt>
    <dgm:pt modelId="{AF053E1D-9093-4572-B22D-3208EBA43130}" type="pres">
      <dgm:prSet presAssocID="{B847E8F5-CD72-401D-9E6E-87DED5716A55}" presName="hierChild4" presStyleCnt="0"/>
      <dgm:spPr/>
    </dgm:pt>
    <dgm:pt modelId="{47D4B38E-6FA4-4D7D-B2C2-9F990E7DE2A2}" type="pres">
      <dgm:prSet presAssocID="{B847E8F5-CD72-401D-9E6E-87DED5716A55}" presName="hierChild5" presStyleCnt="0"/>
      <dgm:spPr/>
    </dgm:pt>
    <dgm:pt modelId="{14BB8758-D342-4513-ABDF-99D28813590A}" type="pres">
      <dgm:prSet presAssocID="{8B45DF56-0564-4375-906F-DAF5A56ED6C6}" presName="Name48" presStyleLbl="parChTrans1D3" presStyleIdx="1" presStyleCnt="5"/>
      <dgm:spPr/>
      <dgm:t>
        <a:bodyPr/>
        <a:lstStyle/>
        <a:p>
          <a:endParaRPr lang="en-US"/>
        </a:p>
      </dgm:t>
    </dgm:pt>
    <dgm:pt modelId="{4A0312D4-EA69-41CE-AE6D-4A785A73BFBD}" type="pres">
      <dgm:prSet presAssocID="{FD235663-85A9-4496-B7A9-99C88B3357AD}" presName="hierRoot2" presStyleCnt="0">
        <dgm:presLayoutVars>
          <dgm:hierBranch val="init"/>
        </dgm:presLayoutVars>
      </dgm:prSet>
      <dgm:spPr/>
    </dgm:pt>
    <dgm:pt modelId="{C2A19C11-A552-4991-8749-5DFF58D2E11C}" type="pres">
      <dgm:prSet presAssocID="{FD235663-85A9-4496-B7A9-99C88B3357AD}" presName="rootComposite" presStyleCnt="0"/>
      <dgm:spPr/>
    </dgm:pt>
    <dgm:pt modelId="{50DFD633-3D1F-4FB0-BC38-9A2B0D86E6EF}" type="pres">
      <dgm:prSet presAssocID="{FD235663-85A9-4496-B7A9-99C88B3357AD}" presName="rootText" presStyleLbl="node3" presStyleIdx="1" presStyleCnt="5">
        <dgm:presLayoutVars>
          <dgm:chPref val="3"/>
        </dgm:presLayoutVars>
      </dgm:prSet>
      <dgm:spPr/>
      <dgm:t>
        <a:bodyPr/>
        <a:lstStyle/>
        <a:p>
          <a:endParaRPr lang="en-US"/>
        </a:p>
      </dgm:t>
    </dgm:pt>
    <dgm:pt modelId="{E1B68CD0-6CA9-4AF4-A52C-DF54CB9020E5}" type="pres">
      <dgm:prSet presAssocID="{FD235663-85A9-4496-B7A9-99C88B3357AD}" presName="rootConnector" presStyleLbl="node3" presStyleIdx="1" presStyleCnt="5"/>
      <dgm:spPr/>
      <dgm:t>
        <a:bodyPr/>
        <a:lstStyle/>
        <a:p>
          <a:endParaRPr lang="en-US"/>
        </a:p>
      </dgm:t>
    </dgm:pt>
    <dgm:pt modelId="{46DAD17C-8DF7-4C9E-9630-7F88F617DEA9}" type="pres">
      <dgm:prSet presAssocID="{FD235663-85A9-4496-B7A9-99C88B3357AD}" presName="hierChild4" presStyleCnt="0"/>
      <dgm:spPr/>
    </dgm:pt>
    <dgm:pt modelId="{53AC0B7E-A34E-4686-BC20-2CDA4C45BB9F}" type="pres">
      <dgm:prSet presAssocID="{FD235663-85A9-4496-B7A9-99C88B3357AD}" presName="hierChild5" presStyleCnt="0"/>
      <dgm:spPr/>
    </dgm:pt>
    <dgm:pt modelId="{3CCB9884-0121-44A6-8AB3-2CF5FDA796B4}" type="pres">
      <dgm:prSet presAssocID="{E6B10875-21E4-43CA-B71D-5CE807DE4F20}" presName="Name48" presStyleLbl="parChTrans1D3" presStyleIdx="2" presStyleCnt="5"/>
      <dgm:spPr/>
      <dgm:t>
        <a:bodyPr/>
        <a:lstStyle/>
        <a:p>
          <a:endParaRPr lang="en-US"/>
        </a:p>
      </dgm:t>
    </dgm:pt>
    <dgm:pt modelId="{569A13D6-4441-4EDE-B21E-6961EFF486CE}" type="pres">
      <dgm:prSet presAssocID="{B4858B52-82A9-4A4C-A18A-5F41DF7AF578}" presName="hierRoot2" presStyleCnt="0">
        <dgm:presLayoutVars>
          <dgm:hierBranch val="init"/>
        </dgm:presLayoutVars>
      </dgm:prSet>
      <dgm:spPr/>
    </dgm:pt>
    <dgm:pt modelId="{C61A0A7D-510B-4336-8E2C-AC5B00A84D99}" type="pres">
      <dgm:prSet presAssocID="{B4858B52-82A9-4A4C-A18A-5F41DF7AF578}" presName="rootComposite" presStyleCnt="0"/>
      <dgm:spPr/>
    </dgm:pt>
    <dgm:pt modelId="{F673050B-41B5-48FD-BBA4-4E4C230C1A0E}" type="pres">
      <dgm:prSet presAssocID="{B4858B52-82A9-4A4C-A18A-5F41DF7AF578}" presName="rootText" presStyleLbl="node3" presStyleIdx="2" presStyleCnt="5">
        <dgm:presLayoutVars>
          <dgm:chPref val="3"/>
        </dgm:presLayoutVars>
      </dgm:prSet>
      <dgm:spPr/>
      <dgm:t>
        <a:bodyPr/>
        <a:lstStyle/>
        <a:p>
          <a:endParaRPr lang="en-US"/>
        </a:p>
      </dgm:t>
    </dgm:pt>
    <dgm:pt modelId="{2329B37D-0120-4D85-BBD1-83F1E229B873}" type="pres">
      <dgm:prSet presAssocID="{B4858B52-82A9-4A4C-A18A-5F41DF7AF578}" presName="rootConnector" presStyleLbl="node3" presStyleIdx="2" presStyleCnt="5"/>
      <dgm:spPr/>
      <dgm:t>
        <a:bodyPr/>
        <a:lstStyle/>
        <a:p>
          <a:endParaRPr lang="en-US"/>
        </a:p>
      </dgm:t>
    </dgm:pt>
    <dgm:pt modelId="{F3A30AC5-993D-4615-85E6-23E39ECE54EC}" type="pres">
      <dgm:prSet presAssocID="{B4858B52-82A9-4A4C-A18A-5F41DF7AF578}" presName="hierChild4" presStyleCnt="0"/>
      <dgm:spPr/>
    </dgm:pt>
    <dgm:pt modelId="{B2B1402F-D6AE-47F5-89FC-72CB690301F9}" type="pres">
      <dgm:prSet presAssocID="{B4858B52-82A9-4A4C-A18A-5F41DF7AF578}" presName="hierChild5" presStyleCnt="0"/>
      <dgm:spPr/>
    </dgm:pt>
    <dgm:pt modelId="{2FEDC6DC-66F6-404D-8DD3-54877FDBA592}" type="pres">
      <dgm:prSet presAssocID="{A726459F-72D4-406E-81BC-9A790D3CDE9E}" presName="Name48" presStyleLbl="parChTrans1D3" presStyleIdx="3" presStyleCnt="5"/>
      <dgm:spPr/>
      <dgm:t>
        <a:bodyPr/>
        <a:lstStyle/>
        <a:p>
          <a:endParaRPr lang="en-US"/>
        </a:p>
      </dgm:t>
    </dgm:pt>
    <dgm:pt modelId="{9D44D494-EA13-4C17-847E-4A797AADE20F}" type="pres">
      <dgm:prSet presAssocID="{C44643C8-8607-4C76-863B-D46720D93398}" presName="hierRoot2" presStyleCnt="0">
        <dgm:presLayoutVars>
          <dgm:hierBranch val="init"/>
        </dgm:presLayoutVars>
      </dgm:prSet>
      <dgm:spPr/>
    </dgm:pt>
    <dgm:pt modelId="{E66F7CCD-C215-4C18-B0F5-8266ECC1E5A6}" type="pres">
      <dgm:prSet presAssocID="{C44643C8-8607-4C76-863B-D46720D93398}" presName="rootComposite" presStyleCnt="0"/>
      <dgm:spPr/>
    </dgm:pt>
    <dgm:pt modelId="{952C9FD3-3F97-4558-9ECA-33C589F679E2}" type="pres">
      <dgm:prSet presAssocID="{C44643C8-8607-4C76-863B-D46720D93398}" presName="rootText" presStyleLbl="node3" presStyleIdx="3" presStyleCnt="5">
        <dgm:presLayoutVars>
          <dgm:chPref val="3"/>
        </dgm:presLayoutVars>
      </dgm:prSet>
      <dgm:spPr/>
      <dgm:t>
        <a:bodyPr/>
        <a:lstStyle/>
        <a:p>
          <a:endParaRPr lang="en-US"/>
        </a:p>
      </dgm:t>
    </dgm:pt>
    <dgm:pt modelId="{55F2CAE7-06E9-49B5-938A-B06C80573408}" type="pres">
      <dgm:prSet presAssocID="{C44643C8-8607-4C76-863B-D46720D93398}" presName="rootConnector" presStyleLbl="node3" presStyleIdx="3" presStyleCnt="5"/>
      <dgm:spPr/>
      <dgm:t>
        <a:bodyPr/>
        <a:lstStyle/>
        <a:p>
          <a:endParaRPr lang="en-US"/>
        </a:p>
      </dgm:t>
    </dgm:pt>
    <dgm:pt modelId="{B51E59A3-B3C1-4E9F-877B-B67BA048A9A3}" type="pres">
      <dgm:prSet presAssocID="{C44643C8-8607-4C76-863B-D46720D93398}" presName="hierChild4" presStyleCnt="0"/>
      <dgm:spPr/>
    </dgm:pt>
    <dgm:pt modelId="{38BE3F4D-9519-4085-83D9-A69ED744981F}" type="pres">
      <dgm:prSet presAssocID="{C44643C8-8607-4C76-863B-D46720D93398}" presName="hierChild5" presStyleCnt="0"/>
      <dgm:spPr/>
    </dgm:pt>
    <dgm:pt modelId="{2213403E-76D8-4ED4-9651-148721878928}" type="pres">
      <dgm:prSet presAssocID="{13E9A657-3655-40B3-811C-FA81A7F09F13}" presName="hierChild5" presStyleCnt="0"/>
      <dgm:spPr/>
    </dgm:pt>
    <dgm:pt modelId="{DBD1AAD8-D3FE-48B6-B65C-B3995828A88E}" type="pres">
      <dgm:prSet presAssocID="{0857A36A-0C83-41CE-9D96-6C48C7322EFC}" presName="Name37" presStyleLbl="parChTrans1D2" presStyleIdx="1" presStyleCnt="2"/>
      <dgm:spPr/>
      <dgm:t>
        <a:bodyPr/>
        <a:lstStyle/>
        <a:p>
          <a:endParaRPr lang="en-US"/>
        </a:p>
      </dgm:t>
    </dgm:pt>
    <dgm:pt modelId="{166DBDE4-2186-4DB9-808B-CC04DF2D2506}" type="pres">
      <dgm:prSet presAssocID="{2890588C-2A41-4A0A-9E2E-894D40DD13D9}" presName="hierRoot2" presStyleCnt="0">
        <dgm:presLayoutVars>
          <dgm:hierBranch val="init"/>
        </dgm:presLayoutVars>
      </dgm:prSet>
      <dgm:spPr/>
    </dgm:pt>
    <dgm:pt modelId="{785D2128-EF04-4A8C-9A52-1421D3B56AA6}" type="pres">
      <dgm:prSet presAssocID="{2890588C-2A41-4A0A-9E2E-894D40DD13D9}" presName="rootComposite" presStyleCnt="0"/>
      <dgm:spPr/>
    </dgm:pt>
    <dgm:pt modelId="{48DDBC6F-77BF-43CB-8072-08D81605ABA6}" type="pres">
      <dgm:prSet presAssocID="{2890588C-2A41-4A0A-9E2E-894D40DD13D9}" presName="rootText" presStyleLbl="node2" presStyleIdx="1" presStyleCnt="2">
        <dgm:presLayoutVars>
          <dgm:chPref val="3"/>
        </dgm:presLayoutVars>
      </dgm:prSet>
      <dgm:spPr/>
      <dgm:t>
        <a:bodyPr/>
        <a:lstStyle/>
        <a:p>
          <a:endParaRPr lang="en-US"/>
        </a:p>
      </dgm:t>
    </dgm:pt>
    <dgm:pt modelId="{66B72D23-0A03-40B8-9213-D2042932844C}" type="pres">
      <dgm:prSet presAssocID="{2890588C-2A41-4A0A-9E2E-894D40DD13D9}" presName="rootConnector" presStyleLbl="node2" presStyleIdx="1" presStyleCnt="2"/>
      <dgm:spPr/>
      <dgm:t>
        <a:bodyPr/>
        <a:lstStyle/>
        <a:p>
          <a:endParaRPr lang="en-US"/>
        </a:p>
      </dgm:t>
    </dgm:pt>
    <dgm:pt modelId="{5BE5CA3C-A542-4827-A94D-F489819C6908}" type="pres">
      <dgm:prSet presAssocID="{2890588C-2A41-4A0A-9E2E-894D40DD13D9}" presName="hierChild4" presStyleCnt="0"/>
      <dgm:spPr/>
    </dgm:pt>
    <dgm:pt modelId="{7C27079A-33A9-4EDA-AB24-056B51261C74}" type="pres">
      <dgm:prSet presAssocID="{1EDCEB72-4B05-4D73-B964-5FCD3BDC1F2D}" presName="Name37" presStyleLbl="parChTrans1D3" presStyleIdx="4" presStyleCnt="5"/>
      <dgm:spPr/>
      <dgm:t>
        <a:bodyPr/>
        <a:lstStyle/>
        <a:p>
          <a:endParaRPr lang="en-US"/>
        </a:p>
      </dgm:t>
    </dgm:pt>
    <dgm:pt modelId="{0B31AC77-D5AE-4609-9503-4B4DA9811F19}" type="pres">
      <dgm:prSet presAssocID="{8225AB32-0D6F-418E-A0C2-356487A341FA}" presName="hierRoot2" presStyleCnt="0">
        <dgm:presLayoutVars>
          <dgm:hierBranch val="init"/>
        </dgm:presLayoutVars>
      </dgm:prSet>
      <dgm:spPr/>
    </dgm:pt>
    <dgm:pt modelId="{CA630FC7-D20D-4A52-941E-AD5C780F1FC2}" type="pres">
      <dgm:prSet presAssocID="{8225AB32-0D6F-418E-A0C2-356487A341FA}" presName="rootComposite" presStyleCnt="0"/>
      <dgm:spPr/>
    </dgm:pt>
    <dgm:pt modelId="{8C8B1D30-D07E-4D7E-AEC5-6D35662C6C9A}" type="pres">
      <dgm:prSet presAssocID="{8225AB32-0D6F-418E-A0C2-356487A341FA}" presName="rootText" presStyleLbl="node3" presStyleIdx="4" presStyleCnt="5">
        <dgm:presLayoutVars>
          <dgm:chPref val="3"/>
        </dgm:presLayoutVars>
      </dgm:prSet>
      <dgm:spPr/>
      <dgm:t>
        <a:bodyPr/>
        <a:lstStyle/>
        <a:p>
          <a:endParaRPr lang="en-US"/>
        </a:p>
      </dgm:t>
    </dgm:pt>
    <dgm:pt modelId="{172ECAD5-DE73-40E9-B6EB-51F38995AC80}" type="pres">
      <dgm:prSet presAssocID="{8225AB32-0D6F-418E-A0C2-356487A341FA}" presName="rootConnector" presStyleLbl="node3" presStyleIdx="4" presStyleCnt="5"/>
      <dgm:spPr/>
      <dgm:t>
        <a:bodyPr/>
        <a:lstStyle/>
        <a:p>
          <a:endParaRPr lang="en-US"/>
        </a:p>
      </dgm:t>
    </dgm:pt>
    <dgm:pt modelId="{BD878DF1-BCF4-4793-9CD2-5B69E02DC0E2}" type="pres">
      <dgm:prSet presAssocID="{8225AB32-0D6F-418E-A0C2-356487A341FA}" presName="hierChild4" presStyleCnt="0"/>
      <dgm:spPr/>
    </dgm:pt>
    <dgm:pt modelId="{6AA233A0-8ED9-45E4-A7F3-531DD7FFDCCE}" type="pres">
      <dgm:prSet presAssocID="{8225AB32-0D6F-418E-A0C2-356487A341FA}" presName="hierChild5" presStyleCnt="0"/>
      <dgm:spPr/>
    </dgm:pt>
    <dgm:pt modelId="{3E0350B3-D0C1-427F-A6B4-008A3158C3FF}" type="pres">
      <dgm:prSet presAssocID="{2890588C-2A41-4A0A-9E2E-894D40DD13D9}" presName="hierChild5" presStyleCnt="0"/>
      <dgm:spPr/>
    </dgm:pt>
    <dgm:pt modelId="{DCEC9026-5FAB-4EA6-85EE-B861CCDF9ABF}" type="pres">
      <dgm:prSet presAssocID="{4D233142-54DB-4329-BBF8-8651D5A3FBEF}" presName="hierChild3" presStyleCnt="0"/>
      <dgm:spPr/>
    </dgm:pt>
  </dgm:ptLst>
  <dgm:cxnLst>
    <dgm:cxn modelId="{AF8E8C09-057E-4DD5-997C-06B55C87BED5}" type="presOf" srcId="{8225AB32-0D6F-418E-A0C2-356487A341FA}" destId="{172ECAD5-DE73-40E9-B6EB-51F38995AC80}" srcOrd="1" destOrd="0" presId="urn:microsoft.com/office/officeart/2005/8/layout/orgChart1"/>
    <dgm:cxn modelId="{F6052AD1-4E84-43FA-95CE-2A15287EB5ED}" type="presOf" srcId="{13E9A657-3655-40B3-811C-FA81A7F09F13}" destId="{6EDB897D-A838-404A-BC1C-4C05150521B4}" srcOrd="1" destOrd="0" presId="urn:microsoft.com/office/officeart/2005/8/layout/orgChart1"/>
    <dgm:cxn modelId="{43D37C20-603F-4B7C-8FA2-E129BDD631D6}" type="presOf" srcId="{8B45DF56-0564-4375-906F-DAF5A56ED6C6}" destId="{14BB8758-D342-4513-ABDF-99D28813590A}" srcOrd="0" destOrd="0" presId="urn:microsoft.com/office/officeart/2005/8/layout/orgChart1"/>
    <dgm:cxn modelId="{DD538405-F165-4489-BF84-F364870E5CC2}" type="presOf" srcId="{C44643C8-8607-4C76-863B-D46720D93398}" destId="{952C9FD3-3F97-4558-9ECA-33C589F679E2}" srcOrd="0" destOrd="0" presId="urn:microsoft.com/office/officeart/2005/8/layout/orgChart1"/>
    <dgm:cxn modelId="{F63C54C0-F468-41F4-A71D-5B1DBDABFD97}" srcId="{13E9A657-3655-40B3-811C-FA81A7F09F13}" destId="{C44643C8-8607-4C76-863B-D46720D93398}" srcOrd="3" destOrd="0" parTransId="{A726459F-72D4-406E-81BC-9A790D3CDE9E}" sibTransId="{F3C8F45B-E74B-4911-8DD5-7A8BC459B24A}"/>
    <dgm:cxn modelId="{50D162E6-1CA3-44F6-81D4-DF62A49CB929}" type="presOf" srcId="{0857A36A-0C83-41CE-9D96-6C48C7322EFC}" destId="{DBD1AAD8-D3FE-48B6-B65C-B3995828A88E}" srcOrd="0" destOrd="0" presId="urn:microsoft.com/office/officeart/2005/8/layout/orgChart1"/>
    <dgm:cxn modelId="{6E666B8A-FE5F-4907-98B3-C7475B9A5E8D}" type="presOf" srcId="{FD235663-85A9-4496-B7A9-99C88B3357AD}" destId="{50DFD633-3D1F-4FB0-BC38-9A2B0D86E6EF}" srcOrd="0" destOrd="0" presId="urn:microsoft.com/office/officeart/2005/8/layout/orgChart1"/>
    <dgm:cxn modelId="{D0F8CE80-A2A4-471C-BA52-8BA4CDDB5661}" srcId="{AB5B79E0-9C81-4AFB-BFF0-C956477F17C6}" destId="{4D233142-54DB-4329-BBF8-8651D5A3FBEF}" srcOrd="0" destOrd="0" parTransId="{A284F18B-17DC-4BEA-A6E6-DE62B4D8AB8D}" sibTransId="{F72E0F10-7990-4FC3-AAE2-7112CCF3C56D}"/>
    <dgm:cxn modelId="{95330C92-DDD0-4D6A-A681-81503B0EA42B}" type="presOf" srcId="{1CAA9B2C-163D-4DA1-8962-13D54201A5B1}" destId="{BD18D2CA-9DC7-4EC4-9324-808E4B678CC5}" srcOrd="0" destOrd="0" presId="urn:microsoft.com/office/officeart/2005/8/layout/orgChart1"/>
    <dgm:cxn modelId="{8813CE7C-94B6-47B5-96C4-F7985C18C55F}" srcId="{2890588C-2A41-4A0A-9E2E-894D40DD13D9}" destId="{8225AB32-0D6F-418E-A0C2-356487A341FA}" srcOrd="0" destOrd="0" parTransId="{1EDCEB72-4B05-4D73-B964-5FCD3BDC1F2D}" sibTransId="{60688A37-40DE-4D99-804A-41B8AC983E8D}"/>
    <dgm:cxn modelId="{CEC1040D-6BEE-401E-8350-A60C268F4E5C}" type="presOf" srcId="{B4858B52-82A9-4A4C-A18A-5F41DF7AF578}" destId="{2329B37D-0120-4D85-BBD1-83F1E229B873}" srcOrd="1" destOrd="0" presId="urn:microsoft.com/office/officeart/2005/8/layout/orgChart1"/>
    <dgm:cxn modelId="{3F16DE9F-7C93-4F65-B411-D135F534CCCB}" type="presOf" srcId="{A726459F-72D4-406E-81BC-9A790D3CDE9E}" destId="{2FEDC6DC-66F6-404D-8DD3-54877FDBA592}" srcOrd="0" destOrd="0" presId="urn:microsoft.com/office/officeart/2005/8/layout/orgChart1"/>
    <dgm:cxn modelId="{462AE4A4-B748-427D-83DF-2D5A4A35C3AF}" srcId="{13E9A657-3655-40B3-811C-FA81A7F09F13}" destId="{B847E8F5-CD72-401D-9E6E-87DED5716A55}" srcOrd="0" destOrd="0" parTransId="{1E9F6CF7-542D-42F6-A596-33B71D6BF35F}" sibTransId="{EEF50D32-8748-450C-9B97-C17D54CF4E8F}"/>
    <dgm:cxn modelId="{6E89C4A4-E96F-47D5-BFB6-DD290FA47C53}" type="presOf" srcId="{E6B10875-21E4-43CA-B71D-5CE807DE4F20}" destId="{3CCB9884-0121-44A6-8AB3-2CF5FDA796B4}" srcOrd="0" destOrd="0" presId="urn:microsoft.com/office/officeart/2005/8/layout/orgChart1"/>
    <dgm:cxn modelId="{3031C8EE-53D3-4C55-A11B-4F244C4880FE}" type="presOf" srcId="{B4858B52-82A9-4A4C-A18A-5F41DF7AF578}" destId="{F673050B-41B5-48FD-BBA4-4E4C230C1A0E}" srcOrd="0" destOrd="0" presId="urn:microsoft.com/office/officeart/2005/8/layout/orgChart1"/>
    <dgm:cxn modelId="{54A89EDF-E853-4862-8BC3-981CC01795F9}" type="presOf" srcId="{13E9A657-3655-40B3-811C-FA81A7F09F13}" destId="{18343BB8-211E-4016-A018-E03857BFE193}" srcOrd="0" destOrd="0" presId="urn:microsoft.com/office/officeart/2005/8/layout/orgChart1"/>
    <dgm:cxn modelId="{E6B4FB4F-8193-44B6-82E9-2580A8621758}" type="presOf" srcId="{FD235663-85A9-4496-B7A9-99C88B3357AD}" destId="{E1B68CD0-6CA9-4AF4-A52C-DF54CB9020E5}" srcOrd="1" destOrd="0" presId="urn:microsoft.com/office/officeart/2005/8/layout/orgChart1"/>
    <dgm:cxn modelId="{CBA0246C-18BC-4DA7-B93E-73D62F814FEA}" type="presOf" srcId="{8225AB32-0D6F-418E-A0C2-356487A341FA}" destId="{8C8B1D30-D07E-4D7E-AEC5-6D35662C6C9A}" srcOrd="0" destOrd="0" presId="urn:microsoft.com/office/officeart/2005/8/layout/orgChart1"/>
    <dgm:cxn modelId="{AC64DECD-1013-45EF-BF95-0AFD5B9C9089}" srcId="{13E9A657-3655-40B3-811C-FA81A7F09F13}" destId="{FD235663-85A9-4496-B7A9-99C88B3357AD}" srcOrd="1" destOrd="0" parTransId="{8B45DF56-0564-4375-906F-DAF5A56ED6C6}" sibTransId="{2DEEC693-7163-4754-855A-01DF0673C2EB}"/>
    <dgm:cxn modelId="{4BB15AF2-B683-4D39-81EE-535EBAC32F86}" type="presOf" srcId="{2890588C-2A41-4A0A-9E2E-894D40DD13D9}" destId="{48DDBC6F-77BF-43CB-8072-08D81605ABA6}" srcOrd="0" destOrd="0" presId="urn:microsoft.com/office/officeart/2005/8/layout/orgChart1"/>
    <dgm:cxn modelId="{54CE7347-D982-408A-BA40-131DB41AC906}" type="presOf" srcId="{4D233142-54DB-4329-BBF8-8651D5A3FBEF}" destId="{48F18F7B-7B0C-4133-BBB7-81CC4FE81DE2}" srcOrd="0" destOrd="0" presId="urn:microsoft.com/office/officeart/2005/8/layout/orgChart1"/>
    <dgm:cxn modelId="{2290BB82-F45D-4F74-A34B-641238E5BA69}" type="presOf" srcId="{1E9F6CF7-542D-42F6-A596-33B71D6BF35F}" destId="{441FB636-DDF5-4C22-A935-AAA052E7C20F}" srcOrd="0" destOrd="0" presId="urn:microsoft.com/office/officeart/2005/8/layout/orgChart1"/>
    <dgm:cxn modelId="{FC95DF6E-935C-40D9-B7B4-8E303ECABB03}" srcId="{13E9A657-3655-40B3-811C-FA81A7F09F13}" destId="{B4858B52-82A9-4A4C-A18A-5F41DF7AF578}" srcOrd="2" destOrd="0" parTransId="{E6B10875-21E4-43CA-B71D-5CE807DE4F20}" sibTransId="{9E19324B-B152-40F5-ADB8-F55029CA422F}"/>
    <dgm:cxn modelId="{BC876A0A-3B63-4E11-9AE3-B3AB1C0633F8}" srcId="{4D233142-54DB-4329-BBF8-8651D5A3FBEF}" destId="{2890588C-2A41-4A0A-9E2E-894D40DD13D9}" srcOrd="1" destOrd="0" parTransId="{0857A36A-0C83-41CE-9D96-6C48C7322EFC}" sibTransId="{BEAC8ECB-C4CC-4CB1-AC8C-CAE2E3663DB4}"/>
    <dgm:cxn modelId="{614987F8-1A81-42D3-A15D-7007F3CB39C9}" type="presOf" srcId="{C44643C8-8607-4C76-863B-D46720D93398}" destId="{55F2CAE7-06E9-49B5-938A-B06C80573408}" srcOrd="1" destOrd="0" presId="urn:microsoft.com/office/officeart/2005/8/layout/orgChart1"/>
    <dgm:cxn modelId="{5D17947F-4E2D-4103-9B31-8CCCB6E319EE}" type="presOf" srcId="{AB5B79E0-9C81-4AFB-BFF0-C956477F17C6}" destId="{46D74975-0393-4AC3-B04A-B71DB5283409}" srcOrd="0" destOrd="0" presId="urn:microsoft.com/office/officeart/2005/8/layout/orgChart1"/>
    <dgm:cxn modelId="{0AA8EC95-A455-40A2-8C4A-7AB753663638}" type="presOf" srcId="{2890588C-2A41-4A0A-9E2E-894D40DD13D9}" destId="{66B72D23-0A03-40B8-9213-D2042932844C}" srcOrd="1" destOrd="0" presId="urn:microsoft.com/office/officeart/2005/8/layout/orgChart1"/>
    <dgm:cxn modelId="{92EE9683-D782-4F17-B884-31D869DE6272}" type="presOf" srcId="{4D233142-54DB-4329-BBF8-8651D5A3FBEF}" destId="{403FB2DA-0D15-40A3-B986-C5A42668D37B}" srcOrd="1" destOrd="0" presId="urn:microsoft.com/office/officeart/2005/8/layout/orgChart1"/>
    <dgm:cxn modelId="{5B2CDB72-7A91-43E5-A289-F3301BD24405}" type="presOf" srcId="{B847E8F5-CD72-401D-9E6E-87DED5716A55}" destId="{109437AD-E0BC-4D6E-B7AB-171F0A8C84E6}" srcOrd="1" destOrd="0" presId="urn:microsoft.com/office/officeart/2005/8/layout/orgChart1"/>
    <dgm:cxn modelId="{10B1EE60-CE8F-4273-94B0-4FBBA5FA395C}" type="presOf" srcId="{B847E8F5-CD72-401D-9E6E-87DED5716A55}" destId="{0EEEAC1A-D67B-4C37-9B18-311689CD1D6A}" srcOrd="0" destOrd="0" presId="urn:microsoft.com/office/officeart/2005/8/layout/orgChart1"/>
    <dgm:cxn modelId="{B5717CCF-EAA2-4FC1-8835-FC00788FFE5A}" srcId="{4D233142-54DB-4329-BBF8-8651D5A3FBEF}" destId="{13E9A657-3655-40B3-811C-FA81A7F09F13}" srcOrd="0" destOrd="0" parTransId="{1CAA9B2C-163D-4DA1-8962-13D54201A5B1}" sibTransId="{16ECF8EC-26A9-476C-9F6E-56D9F36B0C13}"/>
    <dgm:cxn modelId="{9B854826-73C9-4A0F-96C5-A42A6B561E0C}" type="presOf" srcId="{1EDCEB72-4B05-4D73-B964-5FCD3BDC1F2D}" destId="{7C27079A-33A9-4EDA-AB24-056B51261C74}" srcOrd="0" destOrd="0" presId="urn:microsoft.com/office/officeart/2005/8/layout/orgChart1"/>
    <dgm:cxn modelId="{32F8AF46-EA74-4453-A1E4-BE98AFBFDBED}" type="presParOf" srcId="{46D74975-0393-4AC3-B04A-B71DB5283409}" destId="{714C882F-B885-46AD-8850-2A44B3266074}" srcOrd="0" destOrd="0" presId="urn:microsoft.com/office/officeart/2005/8/layout/orgChart1"/>
    <dgm:cxn modelId="{EF7587FA-F42B-4CD8-AD30-F27E7CD67B27}" type="presParOf" srcId="{714C882F-B885-46AD-8850-2A44B3266074}" destId="{D76373AE-3BA5-4D76-8235-D4EA458A3C73}" srcOrd="0" destOrd="0" presId="urn:microsoft.com/office/officeart/2005/8/layout/orgChart1"/>
    <dgm:cxn modelId="{995AD139-36FD-4C5B-AC90-39F51ACAFAF5}" type="presParOf" srcId="{D76373AE-3BA5-4D76-8235-D4EA458A3C73}" destId="{48F18F7B-7B0C-4133-BBB7-81CC4FE81DE2}" srcOrd="0" destOrd="0" presId="urn:microsoft.com/office/officeart/2005/8/layout/orgChart1"/>
    <dgm:cxn modelId="{861255E9-07A4-48E1-B5F1-C79615A230F7}" type="presParOf" srcId="{D76373AE-3BA5-4D76-8235-D4EA458A3C73}" destId="{403FB2DA-0D15-40A3-B986-C5A42668D37B}" srcOrd="1" destOrd="0" presId="urn:microsoft.com/office/officeart/2005/8/layout/orgChart1"/>
    <dgm:cxn modelId="{CAD7E8D0-5EC0-4D0D-9BBF-97D32744D752}" type="presParOf" srcId="{714C882F-B885-46AD-8850-2A44B3266074}" destId="{D1D8A81F-649C-4D0B-B3C8-A3784185032D}" srcOrd="1" destOrd="0" presId="urn:microsoft.com/office/officeart/2005/8/layout/orgChart1"/>
    <dgm:cxn modelId="{6F8E3143-C737-431E-9455-13DB4B389DD0}" type="presParOf" srcId="{D1D8A81F-649C-4D0B-B3C8-A3784185032D}" destId="{BD18D2CA-9DC7-4EC4-9324-808E4B678CC5}" srcOrd="0" destOrd="0" presId="urn:microsoft.com/office/officeart/2005/8/layout/orgChart1"/>
    <dgm:cxn modelId="{4E65518F-9D54-4D2B-A63D-BC8AA3D66AF3}" type="presParOf" srcId="{D1D8A81F-649C-4D0B-B3C8-A3784185032D}" destId="{22FDDEEC-EEC1-40BD-843F-17982FC99DA0}" srcOrd="1" destOrd="0" presId="urn:microsoft.com/office/officeart/2005/8/layout/orgChart1"/>
    <dgm:cxn modelId="{6E6A0E3B-6868-4C23-A4A0-D119A9644BAE}" type="presParOf" srcId="{22FDDEEC-EEC1-40BD-843F-17982FC99DA0}" destId="{0DFE8FF8-AB30-457C-983E-967078FD3070}" srcOrd="0" destOrd="0" presId="urn:microsoft.com/office/officeart/2005/8/layout/orgChart1"/>
    <dgm:cxn modelId="{3966523A-BCAA-4642-86B1-5F7CE59FE2A3}" type="presParOf" srcId="{0DFE8FF8-AB30-457C-983E-967078FD3070}" destId="{18343BB8-211E-4016-A018-E03857BFE193}" srcOrd="0" destOrd="0" presId="urn:microsoft.com/office/officeart/2005/8/layout/orgChart1"/>
    <dgm:cxn modelId="{4BED3995-9931-403A-8A99-2EDACBED4603}" type="presParOf" srcId="{0DFE8FF8-AB30-457C-983E-967078FD3070}" destId="{6EDB897D-A838-404A-BC1C-4C05150521B4}" srcOrd="1" destOrd="0" presId="urn:microsoft.com/office/officeart/2005/8/layout/orgChart1"/>
    <dgm:cxn modelId="{4D53FEF1-D18F-45DC-9EA4-CB80C10B23EB}" type="presParOf" srcId="{22FDDEEC-EEC1-40BD-843F-17982FC99DA0}" destId="{897252B7-A2C6-47A0-AB1F-ED18B7BC7700}" srcOrd="1" destOrd="0" presId="urn:microsoft.com/office/officeart/2005/8/layout/orgChart1"/>
    <dgm:cxn modelId="{D869B17A-F69E-490A-913F-42585A1E51AC}" type="presParOf" srcId="{897252B7-A2C6-47A0-AB1F-ED18B7BC7700}" destId="{441FB636-DDF5-4C22-A935-AAA052E7C20F}" srcOrd="0" destOrd="0" presId="urn:microsoft.com/office/officeart/2005/8/layout/orgChart1"/>
    <dgm:cxn modelId="{2A062F39-FE19-41F0-962D-0A473A99F5E6}" type="presParOf" srcId="{897252B7-A2C6-47A0-AB1F-ED18B7BC7700}" destId="{7FAF1418-7D74-414A-A5A1-9988A4F3D214}" srcOrd="1" destOrd="0" presId="urn:microsoft.com/office/officeart/2005/8/layout/orgChart1"/>
    <dgm:cxn modelId="{74365B18-3709-4AC5-8443-D9E9031B38E1}" type="presParOf" srcId="{7FAF1418-7D74-414A-A5A1-9988A4F3D214}" destId="{3E26298F-E45B-4F01-80FA-2FE8D174800B}" srcOrd="0" destOrd="0" presId="urn:microsoft.com/office/officeart/2005/8/layout/orgChart1"/>
    <dgm:cxn modelId="{7D2406EB-BDF5-4D23-A473-11D4084C627F}" type="presParOf" srcId="{3E26298F-E45B-4F01-80FA-2FE8D174800B}" destId="{0EEEAC1A-D67B-4C37-9B18-311689CD1D6A}" srcOrd="0" destOrd="0" presId="urn:microsoft.com/office/officeart/2005/8/layout/orgChart1"/>
    <dgm:cxn modelId="{A755C199-BE81-4AC4-A005-21CC3DF0643E}" type="presParOf" srcId="{3E26298F-E45B-4F01-80FA-2FE8D174800B}" destId="{109437AD-E0BC-4D6E-B7AB-171F0A8C84E6}" srcOrd="1" destOrd="0" presId="urn:microsoft.com/office/officeart/2005/8/layout/orgChart1"/>
    <dgm:cxn modelId="{5B339F12-B638-43D0-8299-EDB11E4D1CE2}" type="presParOf" srcId="{7FAF1418-7D74-414A-A5A1-9988A4F3D214}" destId="{AF053E1D-9093-4572-B22D-3208EBA43130}" srcOrd="1" destOrd="0" presId="urn:microsoft.com/office/officeart/2005/8/layout/orgChart1"/>
    <dgm:cxn modelId="{3185AB86-D348-4E7A-8A7C-DCCA33405C3B}" type="presParOf" srcId="{7FAF1418-7D74-414A-A5A1-9988A4F3D214}" destId="{47D4B38E-6FA4-4D7D-B2C2-9F990E7DE2A2}" srcOrd="2" destOrd="0" presId="urn:microsoft.com/office/officeart/2005/8/layout/orgChart1"/>
    <dgm:cxn modelId="{1635A04C-D339-4F5B-A479-899AFCDF9F64}" type="presParOf" srcId="{897252B7-A2C6-47A0-AB1F-ED18B7BC7700}" destId="{14BB8758-D342-4513-ABDF-99D28813590A}" srcOrd="2" destOrd="0" presId="urn:microsoft.com/office/officeart/2005/8/layout/orgChart1"/>
    <dgm:cxn modelId="{56F306AA-8FB1-4F26-AAC1-9AD82228255D}" type="presParOf" srcId="{897252B7-A2C6-47A0-AB1F-ED18B7BC7700}" destId="{4A0312D4-EA69-41CE-AE6D-4A785A73BFBD}" srcOrd="3" destOrd="0" presId="urn:microsoft.com/office/officeart/2005/8/layout/orgChart1"/>
    <dgm:cxn modelId="{13A3B34E-410D-4109-8743-31D2166A5C1D}" type="presParOf" srcId="{4A0312D4-EA69-41CE-AE6D-4A785A73BFBD}" destId="{C2A19C11-A552-4991-8749-5DFF58D2E11C}" srcOrd="0" destOrd="0" presId="urn:microsoft.com/office/officeart/2005/8/layout/orgChart1"/>
    <dgm:cxn modelId="{3787B848-F517-4C75-8D68-3EB2C8BADAE6}" type="presParOf" srcId="{C2A19C11-A552-4991-8749-5DFF58D2E11C}" destId="{50DFD633-3D1F-4FB0-BC38-9A2B0D86E6EF}" srcOrd="0" destOrd="0" presId="urn:microsoft.com/office/officeart/2005/8/layout/orgChart1"/>
    <dgm:cxn modelId="{EEE2B264-D0D8-493A-9789-9A8BA96C672D}" type="presParOf" srcId="{C2A19C11-A552-4991-8749-5DFF58D2E11C}" destId="{E1B68CD0-6CA9-4AF4-A52C-DF54CB9020E5}" srcOrd="1" destOrd="0" presId="urn:microsoft.com/office/officeart/2005/8/layout/orgChart1"/>
    <dgm:cxn modelId="{CFB8B789-6773-4DCF-BCDF-9E52A7E18EE8}" type="presParOf" srcId="{4A0312D4-EA69-41CE-AE6D-4A785A73BFBD}" destId="{46DAD17C-8DF7-4C9E-9630-7F88F617DEA9}" srcOrd="1" destOrd="0" presId="urn:microsoft.com/office/officeart/2005/8/layout/orgChart1"/>
    <dgm:cxn modelId="{C31BA3B3-385F-45B5-9433-1DD39877CA9B}" type="presParOf" srcId="{4A0312D4-EA69-41CE-AE6D-4A785A73BFBD}" destId="{53AC0B7E-A34E-4686-BC20-2CDA4C45BB9F}" srcOrd="2" destOrd="0" presId="urn:microsoft.com/office/officeart/2005/8/layout/orgChart1"/>
    <dgm:cxn modelId="{D9E691D3-9A68-4EC6-A28D-66EAEDDDD8D6}" type="presParOf" srcId="{897252B7-A2C6-47A0-AB1F-ED18B7BC7700}" destId="{3CCB9884-0121-44A6-8AB3-2CF5FDA796B4}" srcOrd="4" destOrd="0" presId="urn:microsoft.com/office/officeart/2005/8/layout/orgChart1"/>
    <dgm:cxn modelId="{C389B1CF-34AD-44C2-8D85-4ADDCD630189}" type="presParOf" srcId="{897252B7-A2C6-47A0-AB1F-ED18B7BC7700}" destId="{569A13D6-4441-4EDE-B21E-6961EFF486CE}" srcOrd="5" destOrd="0" presId="urn:microsoft.com/office/officeart/2005/8/layout/orgChart1"/>
    <dgm:cxn modelId="{A8FA2DBE-0399-4921-955F-C7ABFD9A196F}" type="presParOf" srcId="{569A13D6-4441-4EDE-B21E-6961EFF486CE}" destId="{C61A0A7D-510B-4336-8E2C-AC5B00A84D99}" srcOrd="0" destOrd="0" presId="urn:microsoft.com/office/officeart/2005/8/layout/orgChart1"/>
    <dgm:cxn modelId="{B49F0FA3-F2C7-4B2F-B5C8-A1A4732C1B21}" type="presParOf" srcId="{C61A0A7D-510B-4336-8E2C-AC5B00A84D99}" destId="{F673050B-41B5-48FD-BBA4-4E4C230C1A0E}" srcOrd="0" destOrd="0" presId="urn:microsoft.com/office/officeart/2005/8/layout/orgChart1"/>
    <dgm:cxn modelId="{C0A34D6C-471E-4120-A0FB-E4C3B02C3348}" type="presParOf" srcId="{C61A0A7D-510B-4336-8E2C-AC5B00A84D99}" destId="{2329B37D-0120-4D85-BBD1-83F1E229B873}" srcOrd="1" destOrd="0" presId="urn:microsoft.com/office/officeart/2005/8/layout/orgChart1"/>
    <dgm:cxn modelId="{C758C5A9-BBF6-4B38-B188-DDE7715A40A2}" type="presParOf" srcId="{569A13D6-4441-4EDE-B21E-6961EFF486CE}" destId="{F3A30AC5-993D-4615-85E6-23E39ECE54EC}" srcOrd="1" destOrd="0" presId="urn:microsoft.com/office/officeart/2005/8/layout/orgChart1"/>
    <dgm:cxn modelId="{EBE40C11-E13D-470B-8298-6BB1201042C6}" type="presParOf" srcId="{569A13D6-4441-4EDE-B21E-6961EFF486CE}" destId="{B2B1402F-D6AE-47F5-89FC-72CB690301F9}" srcOrd="2" destOrd="0" presId="urn:microsoft.com/office/officeart/2005/8/layout/orgChart1"/>
    <dgm:cxn modelId="{C7F73F36-A03A-4E5F-99AA-C86263F8C33C}" type="presParOf" srcId="{897252B7-A2C6-47A0-AB1F-ED18B7BC7700}" destId="{2FEDC6DC-66F6-404D-8DD3-54877FDBA592}" srcOrd="6" destOrd="0" presId="urn:microsoft.com/office/officeart/2005/8/layout/orgChart1"/>
    <dgm:cxn modelId="{F0BB4BDA-7454-4477-91E5-A3343B22F183}" type="presParOf" srcId="{897252B7-A2C6-47A0-AB1F-ED18B7BC7700}" destId="{9D44D494-EA13-4C17-847E-4A797AADE20F}" srcOrd="7" destOrd="0" presId="urn:microsoft.com/office/officeart/2005/8/layout/orgChart1"/>
    <dgm:cxn modelId="{0445BBBA-E8A3-4F15-AE12-696A363F9257}" type="presParOf" srcId="{9D44D494-EA13-4C17-847E-4A797AADE20F}" destId="{E66F7CCD-C215-4C18-B0F5-8266ECC1E5A6}" srcOrd="0" destOrd="0" presId="urn:microsoft.com/office/officeart/2005/8/layout/orgChart1"/>
    <dgm:cxn modelId="{DFAA67BF-5A82-4F12-9F9B-E330BF791E17}" type="presParOf" srcId="{E66F7CCD-C215-4C18-B0F5-8266ECC1E5A6}" destId="{952C9FD3-3F97-4558-9ECA-33C589F679E2}" srcOrd="0" destOrd="0" presId="urn:microsoft.com/office/officeart/2005/8/layout/orgChart1"/>
    <dgm:cxn modelId="{D650ECA5-B490-4191-9B4C-A08036C9E581}" type="presParOf" srcId="{E66F7CCD-C215-4C18-B0F5-8266ECC1E5A6}" destId="{55F2CAE7-06E9-49B5-938A-B06C80573408}" srcOrd="1" destOrd="0" presId="urn:microsoft.com/office/officeart/2005/8/layout/orgChart1"/>
    <dgm:cxn modelId="{1C588B1C-51CC-409E-B54F-2F39A294A121}" type="presParOf" srcId="{9D44D494-EA13-4C17-847E-4A797AADE20F}" destId="{B51E59A3-B3C1-4E9F-877B-B67BA048A9A3}" srcOrd="1" destOrd="0" presId="urn:microsoft.com/office/officeart/2005/8/layout/orgChart1"/>
    <dgm:cxn modelId="{7C44F8A4-BB47-4991-BC67-17DF44EDDFF5}" type="presParOf" srcId="{9D44D494-EA13-4C17-847E-4A797AADE20F}" destId="{38BE3F4D-9519-4085-83D9-A69ED744981F}" srcOrd="2" destOrd="0" presId="urn:microsoft.com/office/officeart/2005/8/layout/orgChart1"/>
    <dgm:cxn modelId="{2CE07C06-3D2B-4D4F-88B1-02FED934D6D3}" type="presParOf" srcId="{22FDDEEC-EEC1-40BD-843F-17982FC99DA0}" destId="{2213403E-76D8-4ED4-9651-148721878928}" srcOrd="2" destOrd="0" presId="urn:microsoft.com/office/officeart/2005/8/layout/orgChart1"/>
    <dgm:cxn modelId="{B3D62AE5-4EC2-40D4-8D13-2C8ABC54278F}" type="presParOf" srcId="{D1D8A81F-649C-4D0B-B3C8-A3784185032D}" destId="{DBD1AAD8-D3FE-48B6-B65C-B3995828A88E}" srcOrd="2" destOrd="0" presId="urn:microsoft.com/office/officeart/2005/8/layout/orgChart1"/>
    <dgm:cxn modelId="{0E1F0DD7-6714-4FD3-93CA-A86A6B127370}" type="presParOf" srcId="{D1D8A81F-649C-4D0B-B3C8-A3784185032D}" destId="{166DBDE4-2186-4DB9-808B-CC04DF2D2506}" srcOrd="3" destOrd="0" presId="urn:microsoft.com/office/officeart/2005/8/layout/orgChart1"/>
    <dgm:cxn modelId="{A0066BCB-4683-4EFF-AAEA-7B6C4786B114}" type="presParOf" srcId="{166DBDE4-2186-4DB9-808B-CC04DF2D2506}" destId="{785D2128-EF04-4A8C-9A52-1421D3B56AA6}" srcOrd="0" destOrd="0" presId="urn:microsoft.com/office/officeart/2005/8/layout/orgChart1"/>
    <dgm:cxn modelId="{964927DA-445D-411C-B9ED-EC99B4AD005E}" type="presParOf" srcId="{785D2128-EF04-4A8C-9A52-1421D3B56AA6}" destId="{48DDBC6F-77BF-43CB-8072-08D81605ABA6}" srcOrd="0" destOrd="0" presId="urn:microsoft.com/office/officeart/2005/8/layout/orgChart1"/>
    <dgm:cxn modelId="{A473BA44-91BA-4F30-B538-F7E78F16DC96}" type="presParOf" srcId="{785D2128-EF04-4A8C-9A52-1421D3B56AA6}" destId="{66B72D23-0A03-40B8-9213-D2042932844C}" srcOrd="1" destOrd="0" presId="urn:microsoft.com/office/officeart/2005/8/layout/orgChart1"/>
    <dgm:cxn modelId="{8DA85FED-4A5D-49E5-A921-280C96C2D532}" type="presParOf" srcId="{166DBDE4-2186-4DB9-808B-CC04DF2D2506}" destId="{5BE5CA3C-A542-4827-A94D-F489819C6908}" srcOrd="1" destOrd="0" presId="urn:microsoft.com/office/officeart/2005/8/layout/orgChart1"/>
    <dgm:cxn modelId="{B3E563FF-EBE2-4D93-9693-59185D5D2BD7}" type="presParOf" srcId="{5BE5CA3C-A542-4827-A94D-F489819C6908}" destId="{7C27079A-33A9-4EDA-AB24-056B51261C74}" srcOrd="0" destOrd="0" presId="urn:microsoft.com/office/officeart/2005/8/layout/orgChart1"/>
    <dgm:cxn modelId="{060A5387-0A08-4C2D-8EAA-CD97CDD04759}" type="presParOf" srcId="{5BE5CA3C-A542-4827-A94D-F489819C6908}" destId="{0B31AC77-D5AE-4609-9503-4B4DA9811F19}" srcOrd="1" destOrd="0" presId="urn:microsoft.com/office/officeart/2005/8/layout/orgChart1"/>
    <dgm:cxn modelId="{080315D4-6A51-4863-90A2-3DD380619C0D}" type="presParOf" srcId="{0B31AC77-D5AE-4609-9503-4B4DA9811F19}" destId="{CA630FC7-D20D-4A52-941E-AD5C780F1FC2}" srcOrd="0" destOrd="0" presId="urn:microsoft.com/office/officeart/2005/8/layout/orgChart1"/>
    <dgm:cxn modelId="{8A190B4C-3CB5-494A-8997-DEFE01AA67D8}" type="presParOf" srcId="{CA630FC7-D20D-4A52-941E-AD5C780F1FC2}" destId="{8C8B1D30-D07E-4D7E-AEC5-6D35662C6C9A}" srcOrd="0" destOrd="0" presId="urn:microsoft.com/office/officeart/2005/8/layout/orgChart1"/>
    <dgm:cxn modelId="{EC954D82-D78D-4646-B482-C98C0C432119}" type="presParOf" srcId="{CA630FC7-D20D-4A52-941E-AD5C780F1FC2}" destId="{172ECAD5-DE73-40E9-B6EB-51F38995AC80}" srcOrd="1" destOrd="0" presId="urn:microsoft.com/office/officeart/2005/8/layout/orgChart1"/>
    <dgm:cxn modelId="{8860DB4C-31DB-4A57-A15B-E97B68B0AF71}" type="presParOf" srcId="{0B31AC77-D5AE-4609-9503-4B4DA9811F19}" destId="{BD878DF1-BCF4-4793-9CD2-5B69E02DC0E2}" srcOrd="1" destOrd="0" presId="urn:microsoft.com/office/officeart/2005/8/layout/orgChart1"/>
    <dgm:cxn modelId="{9CA42295-D09D-4750-965E-41B388806D50}" type="presParOf" srcId="{0B31AC77-D5AE-4609-9503-4B4DA9811F19}" destId="{6AA233A0-8ED9-45E4-A7F3-531DD7FFDCCE}" srcOrd="2" destOrd="0" presId="urn:microsoft.com/office/officeart/2005/8/layout/orgChart1"/>
    <dgm:cxn modelId="{44663DA4-C560-44A3-9D44-FDA1B5058E7D}" type="presParOf" srcId="{166DBDE4-2186-4DB9-808B-CC04DF2D2506}" destId="{3E0350B3-D0C1-427F-A6B4-008A3158C3FF}" srcOrd="2" destOrd="0" presId="urn:microsoft.com/office/officeart/2005/8/layout/orgChart1"/>
    <dgm:cxn modelId="{95C63A2E-457B-4616-BB88-56AE08DE2AE8}" type="presParOf" srcId="{714C882F-B885-46AD-8850-2A44B3266074}" destId="{DCEC9026-5FAB-4EA6-85EE-B861CCDF9AB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C925D1-7725-4146-B5EF-9F1203BAD9B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FC62B5A5-34B3-41D5-8478-42B59C97DE41}">
      <dgm:prSet phldrT="[Text]" custT="1"/>
      <dgm:spPr>
        <a:solidFill>
          <a:schemeClr val="accent3">
            <a:lumMod val="20000"/>
            <a:lumOff val="80000"/>
          </a:schemeClr>
        </a:solidFill>
        <a:ln>
          <a:solidFill>
            <a:schemeClr val="tx1"/>
          </a:solidFill>
        </a:ln>
      </dgm:spPr>
      <dgm:t>
        <a:bodyPr/>
        <a:lstStyle/>
        <a:p>
          <a:r>
            <a:rPr lang="en-US" sz="2400" cap="small" baseline="0" dirty="0" smtClean="0">
              <a:solidFill>
                <a:schemeClr val="tx1">
                  <a:lumMod val="75000"/>
                  <a:lumOff val="25000"/>
                </a:schemeClr>
              </a:solidFill>
            </a:rPr>
            <a:t>Cyber Liability</a:t>
          </a:r>
          <a:endParaRPr lang="en-US" sz="2400" cap="small" baseline="0" dirty="0">
            <a:solidFill>
              <a:schemeClr val="tx1">
                <a:lumMod val="75000"/>
                <a:lumOff val="25000"/>
              </a:schemeClr>
            </a:solidFill>
          </a:endParaRPr>
        </a:p>
      </dgm:t>
    </dgm:pt>
    <dgm:pt modelId="{FA232124-4550-419E-9DAF-1C260B4692DE}" type="parTrans" cxnId="{7E68DF5D-34CE-4856-89F3-15482FA9C1DB}">
      <dgm:prSet/>
      <dgm:spPr/>
      <dgm:t>
        <a:bodyPr/>
        <a:lstStyle/>
        <a:p>
          <a:endParaRPr lang="en-US" sz="2000" baseline="0">
            <a:solidFill>
              <a:schemeClr val="tx1">
                <a:lumMod val="75000"/>
                <a:lumOff val="25000"/>
              </a:schemeClr>
            </a:solidFill>
          </a:endParaRPr>
        </a:p>
      </dgm:t>
    </dgm:pt>
    <dgm:pt modelId="{EBA80DAB-C067-4418-81EB-A687431668AC}" type="sibTrans" cxnId="{7E68DF5D-34CE-4856-89F3-15482FA9C1DB}">
      <dgm:prSet/>
      <dgm:spPr/>
      <dgm:t>
        <a:bodyPr/>
        <a:lstStyle/>
        <a:p>
          <a:endParaRPr lang="en-US" sz="2000" baseline="0">
            <a:solidFill>
              <a:schemeClr val="tx1">
                <a:lumMod val="75000"/>
                <a:lumOff val="25000"/>
              </a:schemeClr>
            </a:solidFill>
          </a:endParaRPr>
        </a:p>
      </dgm:t>
    </dgm:pt>
    <dgm:pt modelId="{EEB21D9F-282C-4EDD-8891-64BDED844090}">
      <dgm:prSet phldrT="[Text]" custT="1"/>
      <dgm:spPr>
        <a:solidFill>
          <a:srgbClr val="A7D971"/>
        </a:solidFill>
        <a:ln>
          <a:solidFill>
            <a:schemeClr val="tx1"/>
          </a:solidFill>
        </a:ln>
      </dgm:spPr>
      <dgm:t>
        <a:bodyPr/>
        <a:lstStyle/>
        <a:p>
          <a:r>
            <a:rPr lang="en-US" sz="2200" cap="small" baseline="0" dirty="0" smtClean="0">
              <a:solidFill>
                <a:schemeClr val="tx1">
                  <a:lumMod val="75000"/>
                  <a:lumOff val="25000"/>
                </a:schemeClr>
              </a:solidFill>
            </a:rPr>
            <a:t>First Party Coverage</a:t>
          </a:r>
          <a:endParaRPr lang="en-US" sz="2200" cap="small" baseline="0" dirty="0">
            <a:solidFill>
              <a:schemeClr val="tx1">
                <a:lumMod val="75000"/>
                <a:lumOff val="25000"/>
              </a:schemeClr>
            </a:solidFill>
          </a:endParaRPr>
        </a:p>
      </dgm:t>
    </dgm:pt>
    <dgm:pt modelId="{605A63CD-354F-4B68-A69D-B29086DB8E13}" type="parTrans" cxnId="{BCC6956A-0537-4132-B655-5516DB8C0E1C}">
      <dgm:prSet/>
      <dgm:spPr/>
      <dgm:t>
        <a:bodyPr/>
        <a:lstStyle/>
        <a:p>
          <a:endParaRPr lang="en-US" sz="2000" baseline="0">
            <a:solidFill>
              <a:schemeClr val="tx1">
                <a:lumMod val="75000"/>
                <a:lumOff val="25000"/>
              </a:schemeClr>
            </a:solidFill>
          </a:endParaRPr>
        </a:p>
      </dgm:t>
    </dgm:pt>
    <dgm:pt modelId="{05724C3C-C43A-43AB-8C77-72FB13BE5670}" type="sibTrans" cxnId="{BCC6956A-0537-4132-B655-5516DB8C0E1C}">
      <dgm:prSet/>
      <dgm:spPr/>
      <dgm:t>
        <a:bodyPr/>
        <a:lstStyle/>
        <a:p>
          <a:endParaRPr lang="en-US" sz="2000" baseline="0">
            <a:solidFill>
              <a:schemeClr val="tx1">
                <a:lumMod val="75000"/>
                <a:lumOff val="25000"/>
              </a:schemeClr>
            </a:solidFill>
          </a:endParaRPr>
        </a:p>
      </dgm:t>
    </dgm:pt>
    <dgm:pt modelId="{EB871334-1E2F-4497-B5A3-A678B677AC00}">
      <dgm:prSet phldrT="[Text]" custT="1"/>
      <dgm:spPr>
        <a:solidFill>
          <a:schemeClr val="accent6">
            <a:lumMod val="40000"/>
            <a:lumOff val="60000"/>
          </a:schemeClr>
        </a:solidFill>
        <a:ln>
          <a:solidFill>
            <a:schemeClr val="tx1"/>
          </a:solidFill>
        </a:ln>
      </dgm:spPr>
      <dgm:t>
        <a:bodyPr/>
        <a:lstStyle/>
        <a:p>
          <a:r>
            <a:rPr lang="en-US" sz="2200" cap="small" baseline="0" dirty="0" smtClean="0">
              <a:solidFill>
                <a:schemeClr val="tx1">
                  <a:lumMod val="75000"/>
                  <a:lumOff val="25000"/>
                </a:schemeClr>
              </a:solidFill>
            </a:rPr>
            <a:t>Third Party Coverage</a:t>
          </a:r>
          <a:endParaRPr lang="en-US" sz="2200" cap="small" baseline="0" dirty="0">
            <a:solidFill>
              <a:schemeClr val="tx1">
                <a:lumMod val="75000"/>
                <a:lumOff val="25000"/>
              </a:schemeClr>
            </a:solidFill>
          </a:endParaRPr>
        </a:p>
      </dgm:t>
    </dgm:pt>
    <dgm:pt modelId="{CECF0713-3742-46D1-B617-C00932D15739}" type="parTrans" cxnId="{7CE442C2-A184-43A9-B596-474AD41333E4}">
      <dgm:prSet/>
      <dgm:spPr/>
      <dgm:t>
        <a:bodyPr/>
        <a:lstStyle/>
        <a:p>
          <a:endParaRPr lang="en-US" sz="2000" baseline="0">
            <a:solidFill>
              <a:schemeClr val="tx1">
                <a:lumMod val="75000"/>
                <a:lumOff val="25000"/>
              </a:schemeClr>
            </a:solidFill>
          </a:endParaRPr>
        </a:p>
      </dgm:t>
    </dgm:pt>
    <dgm:pt modelId="{7DDF42D1-1FCC-4558-912D-FD94CD784AD6}" type="sibTrans" cxnId="{7CE442C2-A184-43A9-B596-474AD41333E4}">
      <dgm:prSet/>
      <dgm:spPr/>
      <dgm:t>
        <a:bodyPr/>
        <a:lstStyle/>
        <a:p>
          <a:endParaRPr lang="en-US" sz="2000" baseline="0">
            <a:solidFill>
              <a:schemeClr val="tx1">
                <a:lumMod val="75000"/>
                <a:lumOff val="25000"/>
              </a:schemeClr>
            </a:solidFill>
          </a:endParaRPr>
        </a:p>
      </dgm:t>
    </dgm:pt>
    <dgm:pt modelId="{F23B1783-F265-4B72-B9FE-F5454B15CBB7}">
      <dgm:prSet phldrT="[Text]" custT="1"/>
      <dgm:spPr>
        <a:solidFill>
          <a:srgbClr val="A7D971"/>
        </a:solidFill>
        <a:ln>
          <a:solidFill>
            <a:schemeClr val="tx1"/>
          </a:solidFill>
        </a:ln>
      </dgm:spPr>
      <dgm:t>
        <a:bodyPr/>
        <a:lstStyle/>
        <a:p>
          <a:r>
            <a:rPr lang="en-US" sz="2000" baseline="0" dirty="0" smtClean="0">
              <a:solidFill>
                <a:schemeClr val="tx1">
                  <a:lumMod val="75000"/>
                  <a:lumOff val="25000"/>
                </a:schemeClr>
              </a:solidFill>
            </a:rPr>
            <a:t>Covers the </a:t>
          </a:r>
          <a:r>
            <a:rPr lang="en-US" sz="2000" b="1" u="sng" baseline="0" dirty="0" smtClean="0">
              <a:solidFill>
                <a:schemeClr val="tx1">
                  <a:lumMod val="75000"/>
                  <a:lumOff val="25000"/>
                </a:schemeClr>
              </a:solidFill>
            </a:rPr>
            <a:t>insured’s</a:t>
          </a:r>
          <a:r>
            <a:rPr lang="en-US" sz="2000" baseline="0" dirty="0" smtClean="0">
              <a:solidFill>
                <a:schemeClr val="tx1">
                  <a:lumMod val="75000"/>
                  <a:lumOff val="25000"/>
                </a:schemeClr>
              </a:solidFill>
            </a:rPr>
            <a:t> own damages from covered cyber losses</a:t>
          </a:r>
          <a:endParaRPr lang="en-US" sz="2000" baseline="0" dirty="0">
            <a:solidFill>
              <a:schemeClr val="tx1">
                <a:lumMod val="75000"/>
                <a:lumOff val="25000"/>
              </a:schemeClr>
            </a:solidFill>
          </a:endParaRPr>
        </a:p>
      </dgm:t>
    </dgm:pt>
    <dgm:pt modelId="{C1FCDD8E-89D7-48FA-B183-D8C963F4948B}" type="parTrans" cxnId="{CB200B5C-82EE-4400-BCD1-CAB77ED788B4}">
      <dgm:prSet/>
      <dgm:spPr/>
      <dgm:t>
        <a:bodyPr/>
        <a:lstStyle/>
        <a:p>
          <a:endParaRPr lang="en-US" sz="2000">
            <a:solidFill>
              <a:schemeClr val="tx1">
                <a:lumMod val="75000"/>
                <a:lumOff val="25000"/>
              </a:schemeClr>
            </a:solidFill>
          </a:endParaRPr>
        </a:p>
      </dgm:t>
    </dgm:pt>
    <dgm:pt modelId="{091A79FB-24FE-4588-9D18-4C9CDBCFF0B2}" type="sibTrans" cxnId="{CB200B5C-82EE-4400-BCD1-CAB77ED788B4}">
      <dgm:prSet/>
      <dgm:spPr/>
      <dgm:t>
        <a:bodyPr/>
        <a:lstStyle/>
        <a:p>
          <a:endParaRPr lang="en-US" sz="2000">
            <a:solidFill>
              <a:schemeClr val="tx1">
                <a:lumMod val="75000"/>
                <a:lumOff val="25000"/>
              </a:schemeClr>
            </a:solidFill>
          </a:endParaRPr>
        </a:p>
      </dgm:t>
    </dgm:pt>
    <dgm:pt modelId="{F905B220-ED8A-432D-96A4-6788BFBA071C}">
      <dgm:prSet phldrT="[Text]" custT="1"/>
      <dgm:spPr>
        <a:solidFill>
          <a:schemeClr val="accent6">
            <a:lumMod val="40000"/>
            <a:lumOff val="60000"/>
          </a:schemeClr>
        </a:solidFill>
        <a:ln>
          <a:solidFill>
            <a:schemeClr val="tx1"/>
          </a:solidFill>
        </a:ln>
      </dgm:spPr>
      <dgm:t>
        <a:bodyPr/>
        <a:lstStyle/>
        <a:p>
          <a:r>
            <a:rPr lang="en-US" sz="2000" baseline="0" dirty="0" smtClean="0">
              <a:solidFill>
                <a:schemeClr val="tx1">
                  <a:lumMod val="75000"/>
                  <a:lumOff val="25000"/>
                </a:schemeClr>
              </a:solidFill>
            </a:rPr>
            <a:t>Provides </a:t>
          </a:r>
          <a:r>
            <a:rPr lang="en-US" sz="2000" dirty="0" smtClean="0">
              <a:solidFill>
                <a:schemeClr val="tx1">
                  <a:lumMod val="75000"/>
                  <a:lumOff val="25000"/>
                </a:schemeClr>
              </a:solidFill>
            </a:rPr>
            <a:t>liability protection for alleged injury to third party caused by the </a:t>
          </a:r>
          <a:r>
            <a:rPr lang="en-US" sz="2000" b="1" u="sng" dirty="0" smtClean="0">
              <a:solidFill>
                <a:schemeClr val="tx1">
                  <a:lumMod val="75000"/>
                  <a:lumOff val="25000"/>
                </a:schemeClr>
              </a:solidFill>
            </a:rPr>
            <a:t>insured (policy holder or covered entity)</a:t>
          </a:r>
          <a:endParaRPr lang="en-US" sz="2000" b="1" u="sng" baseline="0" dirty="0">
            <a:solidFill>
              <a:schemeClr val="tx1">
                <a:lumMod val="75000"/>
                <a:lumOff val="25000"/>
              </a:schemeClr>
            </a:solidFill>
          </a:endParaRPr>
        </a:p>
      </dgm:t>
    </dgm:pt>
    <dgm:pt modelId="{7F2E4CDC-24AB-42E3-8865-C253F7EC667A}" type="parTrans" cxnId="{0858C695-000D-4CDC-A475-DE6B35337ACB}">
      <dgm:prSet/>
      <dgm:spPr/>
      <dgm:t>
        <a:bodyPr/>
        <a:lstStyle/>
        <a:p>
          <a:endParaRPr lang="en-US" sz="2000">
            <a:solidFill>
              <a:schemeClr val="tx1">
                <a:lumMod val="75000"/>
                <a:lumOff val="25000"/>
              </a:schemeClr>
            </a:solidFill>
          </a:endParaRPr>
        </a:p>
      </dgm:t>
    </dgm:pt>
    <dgm:pt modelId="{34464309-0E68-4EBC-BDBE-F2B7A78164AE}" type="sibTrans" cxnId="{0858C695-000D-4CDC-A475-DE6B35337ACB}">
      <dgm:prSet/>
      <dgm:spPr/>
      <dgm:t>
        <a:bodyPr/>
        <a:lstStyle/>
        <a:p>
          <a:endParaRPr lang="en-US" sz="2000">
            <a:solidFill>
              <a:schemeClr val="tx1">
                <a:lumMod val="75000"/>
                <a:lumOff val="25000"/>
              </a:schemeClr>
            </a:solidFill>
          </a:endParaRPr>
        </a:p>
      </dgm:t>
    </dgm:pt>
    <dgm:pt modelId="{1B607A12-193D-4869-BFDD-30D74A8943FF}" type="pres">
      <dgm:prSet presAssocID="{8BC925D1-7725-4146-B5EF-9F1203BAD9B7}" presName="hierChild1" presStyleCnt="0">
        <dgm:presLayoutVars>
          <dgm:orgChart val="1"/>
          <dgm:chPref val="1"/>
          <dgm:dir/>
          <dgm:animOne val="branch"/>
          <dgm:animLvl val="lvl"/>
          <dgm:resizeHandles/>
        </dgm:presLayoutVars>
      </dgm:prSet>
      <dgm:spPr/>
      <dgm:t>
        <a:bodyPr/>
        <a:lstStyle/>
        <a:p>
          <a:endParaRPr lang="en-US"/>
        </a:p>
      </dgm:t>
    </dgm:pt>
    <dgm:pt modelId="{F5F37DDC-4B4F-445A-BF91-5D8004739EBF}" type="pres">
      <dgm:prSet presAssocID="{FC62B5A5-34B3-41D5-8478-42B59C97DE41}" presName="hierRoot1" presStyleCnt="0">
        <dgm:presLayoutVars>
          <dgm:hierBranch val="init"/>
        </dgm:presLayoutVars>
      </dgm:prSet>
      <dgm:spPr/>
    </dgm:pt>
    <dgm:pt modelId="{3846BBB8-56A3-45F2-9B9F-2B23F4380AFF}" type="pres">
      <dgm:prSet presAssocID="{FC62B5A5-34B3-41D5-8478-42B59C97DE41}" presName="rootComposite1" presStyleCnt="0"/>
      <dgm:spPr/>
    </dgm:pt>
    <dgm:pt modelId="{36C60888-825A-4E38-BD92-F089C3A6C042}" type="pres">
      <dgm:prSet presAssocID="{FC62B5A5-34B3-41D5-8478-42B59C97DE41}" presName="rootText1" presStyleLbl="node0" presStyleIdx="0" presStyleCnt="1" custScaleX="380485" custScaleY="70274">
        <dgm:presLayoutVars>
          <dgm:chPref val="3"/>
        </dgm:presLayoutVars>
      </dgm:prSet>
      <dgm:spPr/>
      <dgm:t>
        <a:bodyPr/>
        <a:lstStyle/>
        <a:p>
          <a:endParaRPr lang="en-US"/>
        </a:p>
      </dgm:t>
    </dgm:pt>
    <dgm:pt modelId="{A0A2D036-11A4-47A6-BFDA-AB4F5887954A}" type="pres">
      <dgm:prSet presAssocID="{FC62B5A5-34B3-41D5-8478-42B59C97DE41}" presName="rootConnector1" presStyleLbl="node1" presStyleIdx="0" presStyleCnt="0"/>
      <dgm:spPr/>
      <dgm:t>
        <a:bodyPr/>
        <a:lstStyle/>
        <a:p>
          <a:endParaRPr lang="en-US"/>
        </a:p>
      </dgm:t>
    </dgm:pt>
    <dgm:pt modelId="{6FC182AD-A622-4A63-A562-95FCD9162332}" type="pres">
      <dgm:prSet presAssocID="{FC62B5A5-34B3-41D5-8478-42B59C97DE41}" presName="hierChild2" presStyleCnt="0"/>
      <dgm:spPr/>
    </dgm:pt>
    <dgm:pt modelId="{E9409B7B-31D0-4B3F-9F1D-7B3F44A158E0}" type="pres">
      <dgm:prSet presAssocID="{605A63CD-354F-4B68-A69D-B29086DB8E13}" presName="Name37" presStyleLbl="parChTrans1D2" presStyleIdx="0" presStyleCnt="2"/>
      <dgm:spPr/>
      <dgm:t>
        <a:bodyPr/>
        <a:lstStyle/>
        <a:p>
          <a:endParaRPr lang="en-US"/>
        </a:p>
      </dgm:t>
    </dgm:pt>
    <dgm:pt modelId="{FFFF5779-A220-4306-86CB-F4616B9CBD68}" type="pres">
      <dgm:prSet presAssocID="{EEB21D9F-282C-4EDD-8891-64BDED844090}" presName="hierRoot2" presStyleCnt="0">
        <dgm:presLayoutVars>
          <dgm:hierBranch val="l"/>
        </dgm:presLayoutVars>
      </dgm:prSet>
      <dgm:spPr/>
    </dgm:pt>
    <dgm:pt modelId="{D9A94148-C289-4006-B2DA-018DBF139940}" type="pres">
      <dgm:prSet presAssocID="{EEB21D9F-282C-4EDD-8891-64BDED844090}" presName="rootComposite" presStyleCnt="0"/>
      <dgm:spPr/>
    </dgm:pt>
    <dgm:pt modelId="{816F7C33-3AAD-43BD-AF86-0EBED968D208}" type="pres">
      <dgm:prSet presAssocID="{EEB21D9F-282C-4EDD-8891-64BDED844090}" presName="rootText" presStyleLbl="node2" presStyleIdx="0" presStyleCnt="2" custScaleX="194813" custScaleY="70767">
        <dgm:presLayoutVars>
          <dgm:chPref val="3"/>
        </dgm:presLayoutVars>
      </dgm:prSet>
      <dgm:spPr/>
      <dgm:t>
        <a:bodyPr/>
        <a:lstStyle/>
        <a:p>
          <a:endParaRPr lang="en-US"/>
        </a:p>
      </dgm:t>
    </dgm:pt>
    <dgm:pt modelId="{6CCC80BA-027E-4FFA-BE08-B8488A13CAFC}" type="pres">
      <dgm:prSet presAssocID="{EEB21D9F-282C-4EDD-8891-64BDED844090}" presName="rootConnector" presStyleLbl="node2" presStyleIdx="0" presStyleCnt="2"/>
      <dgm:spPr/>
      <dgm:t>
        <a:bodyPr/>
        <a:lstStyle/>
        <a:p>
          <a:endParaRPr lang="en-US"/>
        </a:p>
      </dgm:t>
    </dgm:pt>
    <dgm:pt modelId="{DEE9C94A-7D98-4B69-A29F-0CF2549234B0}" type="pres">
      <dgm:prSet presAssocID="{EEB21D9F-282C-4EDD-8891-64BDED844090}" presName="hierChild4" presStyleCnt="0"/>
      <dgm:spPr/>
    </dgm:pt>
    <dgm:pt modelId="{C5B8A08E-5FD8-4023-AEF2-5EADC382686E}" type="pres">
      <dgm:prSet presAssocID="{C1FCDD8E-89D7-48FA-B183-D8C963F4948B}" presName="Name50" presStyleLbl="parChTrans1D3" presStyleIdx="0" presStyleCnt="2"/>
      <dgm:spPr/>
      <dgm:t>
        <a:bodyPr/>
        <a:lstStyle/>
        <a:p>
          <a:endParaRPr lang="en-US"/>
        </a:p>
      </dgm:t>
    </dgm:pt>
    <dgm:pt modelId="{F1E79724-96A7-4C54-99FF-7C56F1093807}" type="pres">
      <dgm:prSet presAssocID="{F23B1783-F265-4B72-B9FE-F5454B15CBB7}" presName="hierRoot2" presStyleCnt="0">
        <dgm:presLayoutVars>
          <dgm:hierBranch val="init"/>
        </dgm:presLayoutVars>
      </dgm:prSet>
      <dgm:spPr/>
    </dgm:pt>
    <dgm:pt modelId="{394264DC-C154-4134-9459-04A1A6444191}" type="pres">
      <dgm:prSet presAssocID="{F23B1783-F265-4B72-B9FE-F5454B15CBB7}" presName="rootComposite" presStyleCnt="0"/>
      <dgm:spPr/>
    </dgm:pt>
    <dgm:pt modelId="{3594316E-F351-49A1-8B44-88471D43E67D}" type="pres">
      <dgm:prSet presAssocID="{F23B1783-F265-4B72-B9FE-F5454B15CBB7}" presName="rootText" presStyleLbl="node3" presStyleIdx="0" presStyleCnt="2" custScaleX="191996" custScaleY="154302">
        <dgm:presLayoutVars>
          <dgm:chPref val="3"/>
        </dgm:presLayoutVars>
      </dgm:prSet>
      <dgm:spPr/>
      <dgm:t>
        <a:bodyPr/>
        <a:lstStyle/>
        <a:p>
          <a:endParaRPr lang="en-US"/>
        </a:p>
      </dgm:t>
    </dgm:pt>
    <dgm:pt modelId="{CECA89A9-3E99-49F5-81BE-42AE92461F7C}" type="pres">
      <dgm:prSet presAssocID="{F23B1783-F265-4B72-B9FE-F5454B15CBB7}" presName="rootConnector" presStyleLbl="node3" presStyleIdx="0" presStyleCnt="2"/>
      <dgm:spPr/>
      <dgm:t>
        <a:bodyPr/>
        <a:lstStyle/>
        <a:p>
          <a:endParaRPr lang="en-US"/>
        </a:p>
      </dgm:t>
    </dgm:pt>
    <dgm:pt modelId="{B741EFBA-7CE4-4896-9FBE-D992D458FFED}" type="pres">
      <dgm:prSet presAssocID="{F23B1783-F265-4B72-B9FE-F5454B15CBB7}" presName="hierChild4" presStyleCnt="0"/>
      <dgm:spPr/>
    </dgm:pt>
    <dgm:pt modelId="{DC4C93E0-D95E-404B-9730-AF4ADDB42CB8}" type="pres">
      <dgm:prSet presAssocID="{F23B1783-F265-4B72-B9FE-F5454B15CBB7}" presName="hierChild5" presStyleCnt="0"/>
      <dgm:spPr/>
    </dgm:pt>
    <dgm:pt modelId="{E220A3CD-346E-44DD-8C63-E4DA62A5CC2A}" type="pres">
      <dgm:prSet presAssocID="{EEB21D9F-282C-4EDD-8891-64BDED844090}" presName="hierChild5" presStyleCnt="0"/>
      <dgm:spPr/>
    </dgm:pt>
    <dgm:pt modelId="{8497308D-D445-4C8F-BD4F-5EB2F081F44F}" type="pres">
      <dgm:prSet presAssocID="{CECF0713-3742-46D1-B617-C00932D15739}" presName="Name37" presStyleLbl="parChTrans1D2" presStyleIdx="1" presStyleCnt="2"/>
      <dgm:spPr/>
      <dgm:t>
        <a:bodyPr/>
        <a:lstStyle/>
        <a:p>
          <a:endParaRPr lang="en-US"/>
        </a:p>
      </dgm:t>
    </dgm:pt>
    <dgm:pt modelId="{10F46165-D445-4F13-B029-0F15DBC6EED0}" type="pres">
      <dgm:prSet presAssocID="{EB871334-1E2F-4497-B5A3-A678B677AC00}" presName="hierRoot2" presStyleCnt="0">
        <dgm:presLayoutVars>
          <dgm:hierBranch val="init"/>
        </dgm:presLayoutVars>
      </dgm:prSet>
      <dgm:spPr/>
    </dgm:pt>
    <dgm:pt modelId="{EA616C9D-1052-47BE-9C3A-08F042920857}" type="pres">
      <dgm:prSet presAssocID="{EB871334-1E2F-4497-B5A3-A678B677AC00}" presName="rootComposite" presStyleCnt="0"/>
      <dgm:spPr/>
    </dgm:pt>
    <dgm:pt modelId="{E250F969-5DB2-4210-90B3-BE89E2FF35C0}" type="pres">
      <dgm:prSet presAssocID="{EB871334-1E2F-4497-B5A3-A678B677AC00}" presName="rootText" presStyleLbl="node2" presStyleIdx="1" presStyleCnt="2" custScaleX="194813" custScaleY="70767">
        <dgm:presLayoutVars>
          <dgm:chPref val="3"/>
        </dgm:presLayoutVars>
      </dgm:prSet>
      <dgm:spPr/>
      <dgm:t>
        <a:bodyPr/>
        <a:lstStyle/>
        <a:p>
          <a:endParaRPr lang="en-US"/>
        </a:p>
      </dgm:t>
    </dgm:pt>
    <dgm:pt modelId="{DD3875E8-4AA9-45DE-AFBE-03D8FE42287F}" type="pres">
      <dgm:prSet presAssocID="{EB871334-1E2F-4497-B5A3-A678B677AC00}" presName="rootConnector" presStyleLbl="node2" presStyleIdx="1" presStyleCnt="2"/>
      <dgm:spPr/>
      <dgm:t>
        <a:bodyPr/>
        <a:lstStyle/>
        <a:p>
          <a:endParaRPr lang="en-US"/>
        </a:p>
      </dgm:t>
    </dgm:pt>
    <dgm:pt modelId="{7430E695-63BC-4135-8E2F-E564C33D5D66}" type="pres">
      <dgm:prSet presAssocID="{EB871334-1E2F-4497-B5A3-A678B677AC00}" presName="hierChild4" presStyleCnt="0"/>
      <dgm:spPr/>
    </dgm:pt>
    <dgm:pt modelId="{D01B4ED3-15DC-4DB4-B3C4-BECF3BBF0FFC}" type="pres">
      <dgm:prSet presAssocID="{7F2E4CDC-24AB-42E3-8865-C253F7EC667A}" presName="Name37" presStyleLbl="parChTrans1D3" presStyleIdx="1" presStyleCnt="2"/>
      <dgm:spPr/>
      <dgm:t>
        <a:bodyPr/>
        <a:lstStyle/>
        <a:p>
          <a:endParaRPr lang="en-US"/>
        </a:p>
      </dgm:t>
    </dgm:pt>
    <dgm:pt modelId="{BD1324E6-2A61-44C7-8AFB-6A43127CC525}" type="pres">
      <dgm:prSet presAssocID="{F905B220-ED8A-432D-96A4-6788BFBA071C}" presName="hierRoot2" presStyleCnt="0">
        <dgm:presLayoutVars>
          <dgm:hierBranch val="init"/>
        </dgm:presLayoutVars>
      </dgm:prSet>
      <dgm:spPr/>
    </dgm:pt>
    <dgm:pt modelId="{42BF83F8-95D5-4F5C-8869-D38E1051C354}" type="pres">
      <dgm:prSet presAssocID="{F905B220-ED8A-432D-96A4-6788BFBA071C}" presName="rootComposite" presStyleCnt="0"/>
      <dgm:spPr/>
    </dgm:pt>
    <dgm:pt modelId="{88B0C6D0-73A0-4B49-B180-B681FCF1B078}" type="pres">
      <dgm:prSet presAssocID="{F905B220-ED8A-432D-96A4-6788BFBA071C}" presName="rootText" presStyleLbl="node3" presStyleIdx="1" presStyleCnt="2" custScaleX="199302" custScaleY="168413">
        <dgm:presLayoutVars>
          <dgm:chPref val="3"/>
        </dgm:presLayoutVars>
      </dgm:prSet>
      <dgm:spPr/>
      <dgm:t>
        <a:bodyPr/>
        <a:lstStyle/>
        <a:p>
          <a:endParaRPr lang="en-US"/>
        </a:p>
      </dgm:t>
    </dgm:pt>
    <dgm:pt modelId="{9412A721-7F57-4B40-A3F7-86C4BAA7CBC2}" type="pres">
      <dgm:prSet presAssocID="{F905B220-ED8A-432D-96A4-6788BFBA071C}" presName="rootConnector" presStyleLbl="node3" presStyleIdx="1" presStyleCnt="2"/>
      <dgm:spPr/>
      <dgm:t>
        <a:bodyPr/>
        <a:lstStyle/>
        <a:p>
          <a:endParaRPr lang="en-US"/>
        </a:p>
      </dgm:t>
    </dgm:pt>
    <dgm:pt modelId="{C1BB9FED-7242-4469-8175-0A6ACFD44B19}" type="pres">
      <dgm:prSet presAssocID="{F905B220-ED8A-432D-96A4-6788BFBA071C}" presName="hierChild4" presStyleCnt="0"/>
      <dgm:spPr/>
    </dgm:pt>
    <dgm:pt modelId="{FC54060E-6E41-4F6C-B02A-8D063019DE0C}" type="pres">
      <dgm:prSet presAssocID="{F905B220-ED8A-432D-96A4-6788BFBA071C}" presName="hierChild5" presStyleCnt="0"/>
      <dgm:spPr/>
    </dgm:pt>
    <dgm:pt modelId="{91405338-99B6-4AFA-85C0-AB323214C7AA}" type="pres">
      <dgm:prSet presAssocID="{EB871334-1E2F-4497-B5A3-A678B677AC00}" presName="hierChild5" presStyleCnt="0"/>
      <dgm:spPr/>
    </dgm:pt>
    <dgm:pt modelId="{ED633595-2DEB-4860-ABC6-25EE8FC603A3}" type="pres">
      <dgm:prSet presAssocID="{FC62B5A5-34B3-41D5-8478-42B59C97DE41}" presName="hierChild3" presStyleCnt="0"/>
      <dgm:spPr/>
    </dgm:pt>
  </dgm:ptLst>
  <dgm:cxnLst>
    <dgm:cxn modelId="{63E307EC-07CB-4AAC-9B25-8D1FFA861936}" type="presOf" srcId="{EB871334-1E2F-4497-B5A3-A678B677AC00}" destId="{E250F969-5DB2-4210-90B3-BE89E2FF35C0}" srcOrd="0" destOrd="0" presId="urn:microsoft.com/office/officeart/2005/8/layout/orgChart1"/>
    <dgm:cxn modelId="{D5FB48CE-6E90-4C0F-A756-4C6AF3E87449}" type="presOf" srcId="{CECF0713-3742-46D1-B617-C00932D15739}" destId="{8497308D-D445-4C8F-BD4F-5EB2F081F44F}" srcOrd="0" destOrd="0" presId="urn:microsoft.com/office/officeart/2005/8/layout/orgChart1"/>
    <dgm:cxn modelId="{CB200B5C-82EE-4400-BCD1-CAB77ED788B4}" srcId="{EEB21D9F-282C-4EDD-8891-64BDED844090}" destId="{F23B1783-F265-4B72-B9FE-F5454B15CBB7}" srcOrd="0" destOrd="0" parTransId="{C1FCDD8E-89D7-48FA-B183-D8C963F4948B}" sibTransId="{091A79FB-24FE-4588-9D18-4C9CDBCFF0B2}"/>
    <dgm:cxn modelId="{89E8E5C5-611E-4A13-A50E-0304526676C5}" type="presOf" srcId="{F905B220-ED8A-432D-96A4-6788BFBA071C}" destId="{88B0C6D0-73A0-4B49-B180-B681FCF1B078}" srcOrd="0" destOrd="0" presId="urn:microsoft.com/office/officeart/2005/8/layout/orgChart1"/>
    <dgm:cxn modelId="{92A36043-DC57-411E-9CFF-5CBF57AC3875}" type="presOf" srcId="{EEB21D9F-282C-4EDD-8891-64BDED844090}" destId="{6CCC80BA-027E-4FFA-BE08-B8488A13CAFC}" srcOrd="1" destOrd="0" presId="urn:microsoft.com/office/officeart/2005/8/layout/orgChart1"/>
    <dgm:cxn modelId="{0858C695-000D-4CDC-A475-DE6B35337ACB}" srcId="{EB871334-1E2F-4497-B5A3-A678B677AC00}" destId="{F905B220-ED8A-432D-96A4-6788BFBA071C}" srcOrd="0" destOrd="0" parTransId="{7F2E4CDC-24AB-42E3-8865-C253F7EC667A}" sibTransId="{34464309-0E68-4EBC-BDBE-F2B7A78164AE}"/>
    <dgm:cxn modelId="{8235F0B2-D704-4AE2-8C83-9393746E896B}" type="presOf" srcId="{605A63CD-354F-4B68-A69D-B29086DB8E13}" destId="{E9409B7B-31D0-4B3F-9F1D-7B3F44A158E0}" srcOrd="0" destOrd="0" presId="urn:microsoft.com/office/officeart/2005/8/layout/orgChart1"/>
    <dgm:cxn modelId="{FD673C8C-4244-4909-9EC0-3D1A22A9D203}" type="presOf" srcId="{EEB21D9F-282C-4EDD-8891-64BDED844090}" destId="{816F7C33-3AAD-43BD-AF86-0EBED968D208}" srcOrd="0" destOrd="0" presId="urn:microsoft.com/office/officeart/2005/8/layout/orgChart1"/>
    <dgm:cxn modelId="{E8D9DD8A-E4BF-446C-BC4C-7C6CC211BC8A}" type="presOf" srcId="{EB871334-1E2F-4497-B5A3-A678B677AC00}" destId="{DD3875E8-4AA9-45DE-AFBE-03D8FE42287F}" srcOrd="1" destOrd="0" presId="urn:microsoft.com/office/officeart/2005/8/layout/orgChart1"/>
    <dgm:cxn modelId="{EF7D271F-2673-4867-8731-7168DFE6011F}" type="presOf" srcId="{C1FCDD8E-89D7-48FA-B183-D8C963F4948B}" destId="{C5B8A08E-5FD8-4023-AEF2-5EADC382686E}" srcOrd="0" destOrd="0" presId="urn:microsoft.com/office/officeart/2005/8/layout/orgChart1"/>
    <dgm:cxn modelId="{974FA9B7-1024-484F-A7E5-3E8627A36EB0}" type="presOf" srcId="{7F2E4CDC-24AB-42E3-8865-C253F7EC667A}" destId="{D01B4ED3-15DC-4DB4-B3C4-BECF3BBF0FFC}" srcOrd="0" destOrd="0" presId="urn:microsoft.com/office/officeart/2005/8/layout/orgChart1"/>
    <dgm:cxn modelId="{7CE442C2-A184-43A9-B596-474AD41333E4}" srcId="{FC62B5A5-34B3-41D5-8478-42B59C97DE41}" destId="{EB871334-1E2F-4497-B5A3-A678B677AC00}" srcOrd="1" destOrd="0" parTransId="{CECF0713-3742-46D1-B617-C00932D15739}" sibTransId="{7DDF42D1-1FCC-4558-912D-FD94CD784AD6}"/>
    <dgm:cxn modelId="{8DE315E0-AF09-4748-A42E-DD54E0E87641}" type="presOf" srcId="{FC62B5A5-34B3-41D5-8478-42B59C97DE41}" destId="{A0A2D036-11A4-47A6-BFDA-AB4F5887954A}" srcOrd="1" destOrd="0" presId="urn:microsoft.com/office/officeart/2005/8/layout/orgChart1"/>
    <dgm:cxn modelId="{40D1BBEB-F07B-42CA-ABC1-CEBDF5FB24D6}" type="presOf" srcId="{F23B1783-F265-4B72-B9FE-F5454B15CBB7}" destId="{3594316E-F351-49A1-8B44-88471D43E67D}" srcOrd="0" destOrd="0" presId="urn:microsoft.com/office/officeart/2005/8/layout/orgChart1"/>
    <dgm:cxn modelId="{BCC6956A-0537-4132-B655-5516DB8C0E1C}" srcId="{FC62B5A5-34B3-41D5-8478-42B59C97DE41}" destId="{EEB21D9F-282C-4EDD-8891-64BDED844090}" srcOrd="0" destOrd="0" parTransId="{605A63CD-354F-4B68-A69D-B29086DB8E13}" sibTransId="{05724C3C-C43A-43AB-8C77-72FB13BE5670}"/>
    <dgm:cxn modelId="{7E68DF5D-34CE-4856-89F3-15482FA9C1DB}" srcId="{8BC925D1-7725-4146-B5EF-9F1203BAD9B7}" destId="{FC62B5A5-34B3-41D5-8478-42B59C97DE41}" srcOrd="0" destOrd="0" parTransId="{FA232124-4550-419E-9DAF-1C260B4692DE}" sibTransId="{EBA80DAB-C067-4418-81EB-A687431668AC}"/>
    <dgm:cxn modelId="{F2ED3EB2-AA6E-42F7-AF0C-5700064A7A57}" type="presOf" srcId="{8BC925D1-7725-4146-B5EF-9F1203BAD9B7}" destId="{1B607A12-193D-4869-BFDD-30D74A8943FF}" srcOrd="0" destOrd="0" presId="urn:microsoft.com/office/officeart/2005/8/layout/orgChart1"/>
    <dgm:cxn modelId="{A99C0CD2-0D9E-4223-84F7-AD8344E59CD4}" type="presOf" srcId="{F23B1783-F265-4B72-B9FE-F5454B15CBB7}" destId="{CECA89A9-3E99-49F5-81BE-42AE92461F7C}" srcOrd="1" destOrd="0" presId="urn:microsoft.com/office/officeart/2005/8/layout/orgChart1"/>
    <dgm:cxn modelId="{85D0B2BD-9359-4E2B-A449-5D033ED9DA0D}" type="presOf" srcId="{FC62B5A5-34B3-41D5-8478-42B59C97DE41}" destId="{36C60888-825A-4E38-BD92-F089C3A6C042}" srcOrd="0" destOrd="0" presId="urn:microsoft.com/office/officeart/2005/8/layout/orgChart1"/>
    <dgm:cxn modelId="{C9CF93D6-D219-42CA-AECB-2451330B42C0}" type="presOf" srcId="{F905B220-ED8A-432D-96A4-6788BFBA071C}" destId="{9412A721-7F57-4B40-A3F7-86C4BAA7CBC2}" srcOrd="1" destOrd="0" presId="urn:microsoft.com/office/officeart/2005/8/layout/orgChart1"/>
    <dgm:cxn modelId="{ED8FAEFE-A217-49ED-8AFF-2CF3255CFA66}" type="presParOf" srcId="{1B607A12-193D-4869-BFDD-30D74A8943FF}" destId="{F5F37DDC-4B4F-445A-BF91-5D8004739EBF}" srcOrd="0" destOrd="0" presId="urn:microsoft.com/office/officeart/2005/8/layout/orgChart1"/>
    <dgm:cxn modelId="{4C69C17B-BB80-4BA7-A62B-192B4B270EE3}" type="presParOf" srcId="{F5F37DDC-4B4F-445A-BF91-5D8004739EBF}" destId="{3846BBB8-56A3-45F2-9B9F-2B23F4380AFF}" srcOrd="0" destOrd="0" presId="urn:microsoft.com/office/officeart/2005/8/layout/orgChart1"/>
    <dgm:cxn modelId="{5F8B1587-7C53-473C-810C-E273D372767F}" type="presParOf" srcId="{3846BBB8-56A3-45F2-9B9F-2B23F4380AFF}" destId="{36C60888-825A-4E38-BD92-F089C3A6C042}" srcOrd="0" destOrd="0" presId="urn:microsoft.com/office/officeart/2005/8/layout/orgChart1"/>
    <dgm:cxn modelId="{947D5AB6-C578-4EBE-B840-004DB253E705}" type="presParOf" srcId="{3846BBB8-56A3-45F2-9B9F-2B23F4380AFF}" destId="{A0A2D036-11A4-47A6-BFDA-AB4F5887954A}" srcOrd="1" destOrd="0" presId="urn:microsoft.com/office/officeart/2005/8/layout/orgChart1"/>
    <dgm:cxn modelId="{AC7C53AA-8AB3-49BC-9CE9-8D79BC2C9824}" type="presParOf" srcId="{F5F37DDC-4B4F-445A-BF91-5D8004739EBF}" destId="{6FC182AD-A622-4A63-A562-95FCD9162332}" srcOrd="1" destOrd="0" presId="urn:microsoft.com/office/officeart/2005/8/layout/orgChart1"/>
    <dgm:cxn modelId="{15CAD609-15D2-47B6-81CF-C84AA56730A6}" type="presParOf" srcId="{6FC182AD-A622-4A63-A562-95FCD9162332}" destId="{E9409B7B-31D0-4B3F-9F1D-7B3F44A158E0}" srcOrd="0" destOrd="0" presId="urn:microsoft.com/office/officeart/2005/8/layout/orgChart1"/>
    <dgm:cxn modelId="{EF69EF9D-9242-4A21-B6E1-022932DE1B90}" type="presParOf" srcId="{6FC182AD-A622-4A63-A562-95FCD9162332}" destId="{FFFF5779-A220-4306-86CB-F4616B9CBD68}" srcOrd="1" destOrd="0" presId="urn:microsoft.com/office/officeart/2005/8/layout/orgChart1"/>
    <dgm:cxn modelId="{BF8D88FF-4E2F-45B3-871D-04E6B7E7FA45}" type="presParOf" srcId="{FFFF5779-A220-4306-86CB-F4616B9CBD68}" destId="{D9A94148-C289-4006-B2DA-018DBF139940}" srcOrd="0" destOrd="0" presId="urn:microsoft.com/office/officeart/2005/8/layout/orgChart1"/>
    <dgm:cxn modelId="{F41E2E8B-7F72-41F9-9F5D-2F80821EBB5E}" type="presParOf" srcId="{D9A94148-C289-4006-B2DA-018DBF139940}" destId="{816F7C33-3AAD-43BD-AF86-0EBED968D208}" srcOrd="0" destOrd="0" presId="urn:microsoft.com/office/officeart/2005/8/layout/orgChart1"/>
    <dgm:cxn modelId="{8B8BDF21-398D-41BE-B4B8-8CEA776439FE}" type="presParOf" srcId="{D9A94148-C289-4006-B2DA-018DBF139940}" destId="{6CCC80BA-027E-4FFA-BE08-B8488A13CAFC}" srcOrd="1" destOrd="0" presId="urn:microsoft.com/office/officeart/2005/8/layout/orgChart1"/>
    <dgm:cxn modelId="{0EC5BC0E-68BD-407C-90D4-DF28F5DD863E}" type="presParOf" srcId="{FFFF5779-A220-4306-86CB-F4616B9CBD68}" destId="{DEE9C94A-7D98-4B69-A29F-0CF2549234B0}" srcOrd="1" destOrd="0" presId="urn:microsoft.com/office/officeart/2005/8/layout/orgChart1"/>
    <dgm:cxn modelId="{24C9A153-AC11-4D0E-BADE-EBD720033632}" type="presParOf" srcId="{DEE9C94A-7D98-4B69-A29F-0CF2549234B0}" destId="{C5B8A08E-5FD8-4023-AEF2-5EADC382686E}" srcOrd="0" destOrd="0" presId="urn:microsoft.com/office/officeart/2005/8/layout/orgChart1"/>
    <dgm:cxn modelId="{38B735BD-B499-4967-A041-A21302AFD8A1}" type="presParOf" srcId="{DEE9C94A-7D98-4B69-A29F-0CF2549234B0}" destId="{F1E79724-96A7-4C54-99FF-7C56F1093807}" srcOrd="1" destOrd="0" presId="urn:microsoft.com/office/officeart/2005/8/layout/orgChart1"/>
    <dgm:cxn modelId="{011D958E-0B84-48A8-93C2-00815A05E93B}" type="presParOf" srcId="{F1E79724-96A7-4C54-99FF-7C56F1093807}" destId="{394264DC-C154-4134-9459-04A1A6444191}" srcOrd="0" destOrd="0" presId="urn:microsoft.com/office/officeart/2005/8/layout/orgChart1"/>
    <dgm:cxn modelId="{D694180C-A5E6-4042-A0B0-A29B972EB331}" type="presParOf" srcId="{394264DC-C154-4134-9459-04A1A6444191}" destId="{3594316E-F351-49A1-8B44-88471D43E67D}" srcOrd="0" destOrd="0" presId="urn:microsoft.com/office/officeart/2005/8/layout/orgChart1"/>
    <dgm:cxn modelId="{8B8055B3-A932-4C19-A961-646DFBA9C75A}" type="presParOf" srcId="{394264DC-C154-4134-9459-04A1A6444191}" destId="{CECA89A9-3E99-49F5-81BE-42AE92461F7C}" srcOrd="1" destOrd="0" presId="urn:microsoft.com/office/officeart/2005/8/layout/orgChart1"/>
    <dgm:cxn modelId="{87279FC1-C1FC-4D17-ABD9-8711031B1205}" type="presParOf" srcId="{F1E79724-96A7-4C54-99FF-7C56F1093807}" destId="{B741EFBA-7CE4-4896-9FBE-D992D458FFED}" srcOrd="1" destOrd="0" presId="urn:microsoft.com/office/officeart/2005/8/layout/orgChart1"/>
    <dgm:cxn modelId="{12E1FB12-8C31-461C-9D21-3A0ED025724A}" type="presParOf" srcId="{F1E79724-96A7-4C54-99FF-7C56F1093807}" destId="{DC4C93E0-D95E-404B-9730-AF4ADDB42CB8}" srcOrd="2" destOrd="0" presId="urn:microsoft.com/office/officeart/2005/8/layout/orgChart1"/>
    <dgm:cxn modelId="{891F9D07-D22E-4A56-9A71-57D572C84BAA}" type="presParOf" srcId="{FFFF5779-A220-4306-86CB-F4616B9CBD68}" destId="{E220A3CD-346E-44DD-8C63-E4DA62A5CC2A}" srcOrd="2" destOrd="0" presId="urn:microsoft.com/office/officeart/2005/8/layout/orgChart1"/>
    <dgm:cxn modelId="{21357974-B1E0-4862-BFF0-F01C7584D921}" type="presParOf" srcId="{6FC182AD-A622-4A63-A562-95FCD9162332}" destId="{8497308D-D445-4C8F-BD4F-5EB2F081F44F}" srcOrd="2" destOrd="0" presId="urn:microsoft.com/office/officeart/2005/8/layout/orgChart1"/>
    <dgm:cxn modelId="{2288A903-6663-46DC-B435-C0515FACE584}" type="presParOf" srcId="{6FC182AD-A622-4A63-A562-95FCD9162332}" destId="{10F46165-D445-4F13-B029-0F15DBC6EED0}" srcOrd="3" destOrd="0" presId="urn:microsoft.com/office/officeart/2005/8/layout/orgChart1"/>
    <dgm:cxn modelId="{53F50B94-C85D-4F14-8378-C662C113FA01}" type="presParOf" srcId="{10F46165-D445-4F13-B029-0F15DBC6EED0}" destId="{EA616C9D-1052-47BE-9C3A-08F042920857}" srcOrd="0" destOrd="0" presId="urn:microsoft.com/office/officeart/2005/8/layout/orgChart1"/>
    <dgm:cxn modelId="{A6AE9CC7-985C-4964-9179-1AC85ECD1489}" type="presParOf" srcId="{EA616C9D-1052-47BE-9C3A-08F042920857}" destId="{E250F969-5DB2-4210-90B3-BE89E2FF35C0}" srcOrd="0" destOrd="0" presId="urn:microsoft.com/office/officeart/2005/8/layout/orgChart1"/>
    <dgm:cxn modelId="{58E0157D-EE8E-4B22-B30D-F961DD516854}" type="presParOf" srcId="{EA616C9D-1052-47BE-9C3A-08F042920857}" destId="{DD3875E8-4AA9-45DE-AFBE-03D8FE42287F}" srcOrd="1" destOrd="0" presId="urn:microsoft.com/office/officeart/2005/8/layout/orgChart1"/>
    <dgm:cxn modelId="{098364DF-51EA-4DDD-885F-FD283F84307E}" type="presParOf" srcId="{10F46165-D445-4F13-B029-0F15DBC6EED0}" destId="{7430E695-63BC-4135-8E2F-E564C33D5D66}" srcOrd="1" destOrd="0" presId="urn:microsoft.com/office/officeart/2005/8/layout/orgChart1"/>
    <dgm:cxn modelId="{93B8481A-1D70-44BD-94C8-C21744E39DBA}" type="presParOf" srcId="{7430E695-63BC-4135-8E2F-E564C33D5D66}" destId="{D01B4ED3-15DC-4DB4-B3C4-BECF3BBF0FFC}" srcOrd="0" destOrd="0" presId="urn:microsoft.com/office/officeart/2005/8/layout/orgChart1"/>
    <dgm:cxn modelId="{EE513B08-F4B4-48B3-800A-9D5104F977A0}" type="presParOf" srcId="{7430E695-63BC-4135-8E2F-E564C33D5D66}" destId="{BD1324E6-2A61-44C7-8AFB-6A43127CC525}" srcOrd="1" destOrd="0" presId="urn:microsoft.com/office/officeart/2005/8/layout/orgChart1"/>
    <dgm:cxn modelId="{B10BF903-03E6-4AA7-B3EF-8AC6D90494B6}" type="presParOf" srcId="{BD1324E6-2A61-44C7-8AFB-6A43127CC525}" destId="{42BF83F8-95D5-4F5C-8869-D38E1051C354}" srcOrd="0" destOrd="0" presId="urn:microsoft.com/office/officeart/2005/8/layout/orgChart1"/>
    <dgm:cxn modelId="{CD3C8B9F-A08C-4259-ABDF-E0C4DEF12B53}" type="presParOf" srcId="{42BF83F8-95D5-4F5C-8869-D38E1051C354}" destId="{88B0C6D0-73A0-4B49-B180-B681FCF1B078}" srcOrd="0" destOrd="0" presId="urn:microsoft.com/office/officeart/2005/8/layout/orgChart1"/>
    <dgm:cxn modelId="{C2A86128-965E-41BF-B2D1-DBC3B1695785}" type="presParOf" srcId="{42BF83F8-95D5-4F5C-8869-D38E1051C354}" destId="{9412A721-7F57-4B40-A3F7-86C4BAA7CBC2}" srcOrd="1" destOrd="0" presId="urn:microsoft.com/office/officeart/2005/8/layout/orgChart1"/>
    <dgm:cxn modelId="{8E23F193-47AF-4BF6-A0B5-A013B349C003}" type="presParOf" srcId="{BD1324E6-2A61-44C7-8AFB-6A43127CC525}" destId="{C1BB9FED-7242-4469-8175-0A6ACFD44B19}" srcOrd="1" destOrd="0" presId="urn:microsoft.com/office/officeart/2005/8/layout/orgChart1"/>
    <dgm:cxn modelId="{3372A40C-AB5C-4A33-8A4E-92B9887723D9}" type="presParOf" srcId="{BD1324E6-2A61-44C7-8AFB-6A43127CC525}" destId="{FC54060E-6E41-4F6C-B02A-8D063019DE0C}" srcOrd="2" destOrd="0" presId="urn:microsoft.com/office/officeart/2005/8/layout/orgChart1"/>
    <dgm:cxn modelId="{E8BE72FF-0903-4679-89C8-6A6E3E41FE7C}" type="presParOf" srcId="{10F46165-D445-4F13-B029-0F15DBC6EED0}" destId="{91405338-99B6-4AFA-85C0-AB323214C7AA}" srcOrd="2" destOrd="0" presId="urn:microsoft.com/office/officeart/2005/8/layout/orgChart1"/>
    <dgm:cxn modelId="{03ED9549-8778-4A7B-9D49-61B8897BC494}" type="presParOf" srcId="{F5F37DDC-4B4F-445A-BF91-5D8004739EBF}" destId="{ED633595-2DEB-4860-ABC6-25EE8FC603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D7AE39-2F77-4405-997D-D8184DAE501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11A6AB8-702C-46A8-B179-0F87690838DC}">
      <dgm:prSet phldrT="[Text]" custT="1"/>
      <dgm:spPr>
        <a:solidFill>
          <a:srgbClr val="A7D971"/>
        </a:solidFill>
        <a:ln>
          <a:solidFill>
            <a:schemeClr val="tx1"/>
          </a:solidFill>
        </a:ln>
      </dgm:spPr>
      <dgm:t>
        <a:bodyPr/>
        <a:lstStyle/>
        <a:p>
          <a:r>
            <a:rPr lang="en-US" sz="2400" b="0" i="0" cap="small" baseline="0" dirty="0" smtClean="0">
              <a:solidFill>
                <a:schemeClr val="tx1">
                  <a:lumMod val="75000"/>
                  <a:lumOff val="25000"/>
                </a:schemeClr>
              </a:solidFill>
            </a:rPr>
            <a:t>First Party Liability Coverages</a:t>
          </a:r>
          <a:endParaRPr lang="en-US" sz="2400" b="0" i="0" cap="small" baseline="0" dirty="0">
            <a:solidFill>
              <a:schemeClr val="tx1">
                <a:lumMod val="75000"/>
                <a:lumOff val="25000"/>
              </a:schemeClr>
            </a:solidFill>
          </a:endParaRPr>
        </a:p>
      </dgm:t>
    </dgm:pt>
    <dgm:pt modelId="{7F823314-2DC6-4342-941D-6C219114F1E5}" type="parTrans" cxnId="{F1B48D9C-A5EF-4750-B20B-199D6B6CFE49}">
      <dgm:prSet/>
      <dgm:spPr/>
      <dgm:t>
        <a:bodyPr/>
        <a:lstStyle/>
        <a:p>
          <a:endParaRPr lang="en-US"/>
        </a:p>
      </dgm:t>
    </dgm:pt>
    <dgm:pt modelId="{9B63FF89-44BE-4052-9E01-2B9C28751919}" type="sibTrans" cxnId="{F1B48D9C-A5EF-4750-B20B-199D6B6CFE49}">
      <dgm:prSet/>
      <dgm:spPr/>
      <dgm:t>
        <a:bodyPr/>
        <a:lstStyle/>
        <a:p>
          <a:endParaRPr lang="en-US"/>
        </a:p>
      </dgm:t>
    </dgm:pt>
    <dgm:pt modelId="{AAF1F927-AC83-4111-8923-BD3491494BBE}">
      <dgm:prSet phldrT="[Text]" custT="1"/>
      <dgm:spPr/>
      <dgm:t>
        <a:bodyPr/>
        <a:lstStyle/>
        <a:p>
          <a:r>
            <a:rPr lang="en-US" sz="2400" baseline="0" dirty="0" smtClean="0">
              <a:solidFill>
                <a:schemeClr val="tx1">
                  <a:lumMod val="75000"/>
                  <a:lumOff val="25000"/>
                </a:schemeClr>
              </a:solidFill>
            </a:rPr>
            <a:t>Loss or damage to electronic data</a:t>
          </a:r>
          <a:endParaRPr lang="en-US" sz="2400" baseline="0" dirty="0">
            <a:solidFill>
              <a:schemeClr val="tx1">
                <a:lumMod val="75000"/>
                <a:lumOff val="25000"/>
              </a:schemeClr>
            </a:solidFill>
          </a:endParaRPr>
        </a:p>
      </dgm:t>
    </dgm:pt>
    <dgm:pt modelId="{6153BA17-CA31-412A-AC94-26E42C028FC2}" type="parTrans" cxnId="{1CD3796B-837F-49AF-867F-BAB6C1C9C81D}">
      <dgm:prSet/>
      <dgm:spPr/>
      <dgm:t>
        <a:bodyPr/>
        <a:lstStyle/>
        <a:p>
          <a:endParaRPr lang="en-US"/>
        </a:p>
      </dgm:t>
    </dgm:pt>
    <dgm:pt modelId="{B7E5BFCE-1B46-46BA-8D85-0B34E9127FF3}" type="sibTrans" cxnId="{1CD3796B-837F-49AF-867F-BAB6C1C9C81D}">
      <dgm:prSet/>
      <dgm:spPr/>
      <dgm:t>
        <a:bodyPr/>
        <a:lstStyle/>
        <a:p>
          <a:endParaRPr lang="en-US"/>
        </a:p>
      </dgm:t>
    </dgm:pt>
    <dgm:pt modelId="{CAB63815-65A0-4F34-A84A-3723041F56E7}">
      <dgm:prSet phldrT="[Text]" custT="1"/>
      <dgm:spPr/>
      <dgm:t>
        <a:bodyPr/>
        <a:lstStyle/>
        <a:p>
          <a:r>
            <a:rPr lang="en-US" sz="2400" baseline="0" dirty="0" smtClean="0">
              <a:solidFill>
                <a:schemeClr val="tx1">
                  <a:lumMod val="75000"/>
                  <a:lumOff val="25000"/>
                </a:schemeClr>
              </a:solidFill>
            </a:rPr>
            <a:t>Loss of income &amp; extra expenses</a:t>
          </a:r>
          <a:endParaRPr lang="en-US" sz="2400" baseline="0" dirty="0">
            <a:solidFill>
              <a:schemeClr val="tx1">
                <a:lumMod val="75000"/>
                <a:lumOff val="25000"/>
              </a:schemeClr>
            </a:solidFill>
          </a:endParaRPr>
        </a:p>
      </dgm:t>
    </dgm:pt>
    <dgm:pt modelId="{0C103900-665B-4087-9B7B-12E06B2BE9DD}" type="parTrans" cxnId="{BF623824-E5F9-490A-940F-30503EF45E8E}">
      <dgm:prSet/>
      <dgm:spPr/>
      <dgm:t>
        <a:bodyPr/>
        <a:lstStyle/>
        <a:p>
          <a:endParaRPr lang="en-US"/>
        </a:p>
      </dgm:t>
    </dgm:pt>
    <dgm:pt modelId="{7752BC87-B364-44D3-BE70-922104E6B26B}" type="sibTrans" cxnId="{BF623824-E5F9-490A-940F-30503EF45E8E}">
      <dgm:prSet/>
      <dgm:spPr/>
      <dgm:t>
        <a:bodyPr/>
        <a:lstStyle/>
        <a:p>
          <a:endParaRPr lang="en-US"/>
        </a:p>
      </dgm:t>
    </dgm:pt>
    <dgm:pt modelId="{E3B7E725-E77C-4A51-8486-4EC33A0EBBA6}">
      <dgm:prSet phldrT="[Text]" custT="1"/>
      <dgm:spPr/>
      <dgm:t>
        <a:bodyPr/>
        <a:lstStyle/>
        <a:p>
          <a:r>
            <a:rPr lang="en-US" sz="2400" baseline="0" dirty="0" smtClean="0">
              <a:solidFill>
                <a:schemeClr val="tx1">
                  <a:lumMod val="75000"/>
                  <a:lumOff val="25000"/>
                </a:schemeClr>
              </a:solidFill>
            </a:rPr>
            <a:t>Cyber extortion/ransom attack</a:t>
          </a:r>
          <a:endParaRPr lang="en-US" sz="2400" baseline="0" dirty="0">
            <a:solidFill>
              <a:schemeClr val="tx1">
                <a:lumMod val="75000"/>
                <a:lumOff val="25000"/>
              </a:schemeClr>
            </a:solidFill>
          </a:endParaRPr>
        </a:p>
      </dgm:t>
    </dgm:pt>
    <dgm:pt modelId="{4661DA2A-0655-4927-B38B-EB474D32F90C}" type="parTrans" cxnId="{14969963-33E1-480A-8456-AB2862364C5E}">
      <dgm:prSet/>
      <dgm:spPr/>
      <dgm:t>
        <a:bodyPr/>
        <a:lstStyle/>
        <a:p>
          <a:endParaRPr lang="en-US"/>
        </a:p>
      </dgm:t>
    </dgm:pt>
    <dgm:pt modelId="{E510FAE4-D567-4755-B6C5-5880876F1839}" type="sibTrans" cxnId="{14969963-33E1-480A-8456-AB2862364C5E}">
      <dgm:prSet/>
      <dgm:spPr/>
      <dgm:t>
        <a:bodyPr/>
        <a:lstStyle/>
        <a:p>
          <a:endParaRPr lang="en-US"/>
        </a:p>
      </dgm:t>
    </dgm:pt>
    <dgm:pt modelId="{F91B90BE-B486-4400-AE81-0C861E1E2C3E}">
      <dgm:prSet phldrT="[Text]" custT="1"/>
      <dgm:spPr/>
      <dgm:t>
        <a:bodyPr/>
        <a:lstStyle/>
        <a:p>
          <a:r>
            <a:rPr lang="en-US" sz="2400" baseline="0" dirty="0" smtClean="0">
              <a:solidFill>
                <a:schemeClr val="tx1">
                  <a:lumMod val="75000"/>
                  <a:lumOff val="25000"/>
                </a:schemeClr>
              </a:solidFill>
            </a:rPr>
            <a:t>Notification costs</a:t>
          </a:r>
          <a:endParaRPr lang="en-US" sz="2400" baseline="0" dirty="0">
            <a:solidFill>
              <a:schemeClr val="tx1">
                <a:lumMod val="75000"/>
                <a:lumOff val="25000"/>
              </a:schemeClr>
            </a:solidFill>
          </a:endParaRPr>
        </a:p>
      </dgm:t>
    </dgm:pt>
    <dgm:pt modelId="{897FA161-1DDE-471D-B735-05A3BCFD2AC9}" type="parTrans" cxnId="{7B96D3A0-3E7D-4D08-BBBC-EB639E97589E}">
      <dgm:prSet/>
      <dgm:spPr/>
      <dgm:t>
        <a:bodyPr/>
        <a:lstStyle/>
        <a:p>
          <a:endParaRPr lang="en-US"/>
        </a:p>
      </dgm:t>
    </dgm:pt>
    <dgm:pt modelId="{8348E315-87B2-4387-9D75-5B785F062363}" type="sibTrans" cxnId="{7B96D3A0-3E7D-4D08-BBBC-EB639E97589E}">
      <dgm:prSet/>
      <dgm:spPr/>
      <dgm:t>
        <a:bodyPr/>
        <a:lstStyle/>
        <a:p>
          <a:endParaRPr lang="en-US"/>
        </a:p>
      </dgm:t>
    </dgm:pt>
    <dgm:pt modelId="{7C4EA1F4-6C1D-46C3-A7FE-080C2A815FF8}">
      <dgm:prSet phldrT="[Text]" custT="1"/>
      <dgm:spPr/>
      <dgm:t>
        <a:bodyPr/>
        <a:lstStyle/>
        <a:p>
          <a:r>
            <a:rPr lang="en-US" sz="2400" baseline="0" dirty="0" smtClean="0">
              <a:solidFill>
                <a:schemeClr val="tx1">
                  <a:lumMod val="75000"/>
                  <a:lumOff val="25000"/>
                </a:schemeClr>
              </a:solidFill>
            </a:rPr>
            <a:t>Damage to reputation</a:t>
          </a:r>
          <a:endParaRPr lang="en-US" sz="2400" baseline="0" dirty="0">
            <a:solidFill>
              <a:schemeClr val="tx1">
                <a:lumMod val="75000"/>
                <a:lumOff val="25000"/>
              </a:schemeClr>
            </a:solidFill>
          </a:endParaRPr>
        </a:p>
      </dgm:t>
    </dgm:pt>
    <dgm:pt modelId="{D9096E2C-5B98-49E2-A87A-511FDF8C96EE}" type="parTrans" cxnId="{BFA5498C-CEFA-4B50-8DC8-E057D3662EF2}">
      <dgm:prSet/>
      <dgm:spPr/>
      <dgm:t>
        <a:bodyPr/>
        <a:lstStyle/>
        <a:p>
          <a:endParaRPr lang="en-US"/>
        </a:p>
      </dgm:t>
    </dgm:pt>
    <dgm:pt modelId="{5B8CD424-C116-4FEB-B3DA-3FD4E72B8E9B}" type="sibTrans" cxnId="{BFA5498C-CEFA-4B50-8DC8-E057D3662EF2}">
      <dgm:prSet/>
      <dgm:spPr/>
      <dgm:t>
        <a:bodyPr/>
        <a:lstStyle/>
        <a:p>
          <a:endParaRPr lang="en-US"/>
        </a:p>
      </dgm:t>
    </dgm:pt>
    <dgm:pt modelId="{ACB9EBE4-19BD-459B-941E-61329FD8163E}" type="pres">
      <dgm:prSet presAssocID="{54D7AE39-2F77-4405-997D-D8184DAE5010}" presName="linear" presStyleCnt="0">
        <dgm:presLayoutVars>
          <dgm:animLvl val="lvl"/>
          <dgm:resizeHandles val="exact"/>
        </dgm:presLayoutVars>
      </dgm:prSet>
      <dgm:spPr/>
      <dgm:t>
        <a:bodyPr/>
        <a:lstStyle/>
        <a:p>
          <a:endParaRPr lang="en-US"/>
        </a:p>
      </dgm:t>
    </dgm:pt>
    <dgm:pt modelId="{D0BDB467-C38D-42AC-A3FC-8328824E905E}" type="pres">
      <dgm:prSet presAssocID="{311A6AB8-702C-46A8-B179-0F87690838DC}" presName="parentText" presStyleLbl="node1" presStyleIdx="0" presStyleCnt="1" custScaleY="102162">
        <dgm:presLayoutVars>
          <dgm:chMax val="0"/>
          <dgm:bulletEnabled val="1"/>
        </dgm:presLayoutVars>
      </dgm:prSet>
      <dgm:spPr/>
      <dgm:t>
        <a:bodyPr/>
        <a:lstStyle/>
        <a:p>
          <a:endParaRPr lang="en-US"/>
        </a:p>
      </dgm:t>
    </dgm:pt>
    <dgm:pt modelId="{76AA6F08-C1FF-4A1E-A7A1-DDB6D157CB1B}" type="pres">
      <dgm:prSet presAssocID="{311A6AB8-702C-46A8-B179-0F87690838DC}" presName="childText" presStyleLbl="revTx" presStyleIdx="0" presStyleCnt="1">
        <dgm:presLayoutVars>
          <dgm:bulletEnabled val="1"/>
        </dgm:presLayoutVars>
      </dgm:prSet>
      <dgm:spPr/>
      <dgm:t>
        <a:bodyPr/>
        <a:lstStyle/>
        <a:p>
          <a:endParaRPr lang="en-US"/>
        </a:p>
      </dgm:t>
    </dgm:pt>
  </dgm:ptLst>
  <dgm:cxnLst>
    <dgm:cxn modelId="{1CD3796B-837F-49AF-867F-BAB6C1C9C81D}" srcId="{311A6AB8-702C-46A8-B179-0F87690838DC}" destId="{AAF1F927-AC83-4111-8923-BD3491494BBE}" srcOrd="0" destOrd="0" parTransId="{6153BA17-CA31-412A-AC94-26E42C028FC2}" sibTransId="{B7E5BFCE-1B46-46BA-8D85-0B34E9127FF3}"/>
    <dgm:cxn modelId="{14969963-33E1-480A-8456-AB2862364C5E}" srcId="{311A6AB8-702C-46A8-B179-0F87690838DC}" destId="{E3B7E725-E77C-4A51-8486-4EC33A0EBBA6}" srcOrd="2" destOrd="0" parTransId="{4661DA2A-0655-4927-B38B-EB474D32F90C}" sibTransId="{E510FAE4-D567-4755-B6C5-5880876F1839}"/>
    <dgm:cxn modelId="{F8A82792-63BA-49FA-9E75-0483A3DA5AD3}" type="presOf" srcId="{7C4EA1F4-6C1D-46C3-A7FE-080C2A815FF8}" destId="{76AA6F08-C1FF-4A1E-A7A1-DDB6D157CB1B}" srcOrd="0" destOrd="4" presId="urn:microsoft.com/office/officeart/2005/8/layout/vList2"/>
    <dgm:cxn modelId="{BFA5498C-CEFA-4B50-8DC8-E057D3662EF2}" srcId="{311A6AB8-702C-46A8-B179-0F87690838DC}" destId="{7C4EA1F4-6C1D-46C3-A7FE-080C2A815FF8}" srcOrd="4" destOrd="0" parTransId="{D9096E2C-5B98-49E2-A87A-511FDF8C96EE}" sibTransId="{5B8CD424-C116-4FEB-B3DA-3FD4E72B8E9B}"/>
    <dgm:cxn modelId="{7B96D3A0-3E7D-4D08-BBBC-EB639E97589E}" srcId="{311A6AB8-702C-46A8-B179-0F87690838DC}" destId="{F91B90BE-B486-4400-AE81-0C861E1E2C3E}" srcOrd="3" destOrd="0" parTransId="{897FA161-1DDE-471D-B735-05A3BCFD2AC9}" sibTransId="{8348E315-87B2-4387-9D75-5B785F062363}"/>
    <dgm:cxn modelId="{74310FC3-806B-4B92-8210-433B55A29D3A}" type="presOf" srcId="{AAF1F927-AC83-4111-8923-BD3491494BBE}" destId="{76AA6F08-C1FF-4A1E-A7A1-DDB6D157CB1B}" srcOrd="0" destOrd="0" presId="urn:microsoft.com/office/officeart/2005/8/layout/vList2"/>
    <dgm:cxn modelId="{8D86E84C-CC69-42B8-8B2D-813FAA31012E}" type="presOf" srcId="{E3B7E725-E77C-4A51-8486-4EC33A0EBBA6}" destId="{76AA6F08-C1FF-4A1E-A7A1-DDB6D157CB1B}" srcOrd="0" destOrd="2" presId="urn:microsoft.com/office/officeart/2005/8/layout/vList2"/>
    <dgm:cxn modelId="{F1B48D9C-A5EF-4750-B20B-199D6B6CFE49}" srcId="{54D7AE39-2F77-4405-997D-D8184DAE5010}" destId="{311A6AB8-702C-46A8-B179-0F87690838DC}" srcOrd="0" destOrd="0" parTransId="{7F823314-2DC6-4342-941D-6C219114F1E5}" sibTransId="{9B63FF89-44BE-4052-9E01-2B9C28751919}"/>
    <dgm:cxn modelId="{34D0F8B8-050D-434B-8C01-2B8EEE436308}" type="presOf" srcId="{CAB63815-65A0-4F34-A84A-3723041F56E7}" destId="{76AA6F08-C1FF-4A1E-A7A1-DDB6D157CB1B}" srcOrd="0" destOrd="1" presId="urn:microsoft.com/office/officeart/2005/8/layout/vList2"/>
    <dgm:cxn modelId="{6CD265FC-41AE-41EF-9453-CBC2092B1C73}" type="presOf" srcId="{311A6AB8-702C-46A8-B179-0F87690838DC}" destId="{D0BDB467-C38D-42AC-A3FC-8328824E905E}" srcOrd="0" destOrd="0" presId="urn:microsoft.com/office/officeart/2005/8/layout/vList2"/>
    <dgm:cxn modelId="{BF623824-E5F9-490A-940F-30503EF45E8E}" srcId="{311A6AB8-702C-46A8-B179-0F87690838DC}" destId="{CAB63815-65A0-4F34-A84A-3723041F56E7}" srcOrd="1" destOrd="0" parTransId="{0C103900-665B-4087-9B7B-12E06B2BE9DD}" sibTransId="{7752BC87-B364-44D3-BE70-922104E6B26B}"/>
    <dgm:cxn modelId="{76AF3ED3-F9DB-4139-9A57-A36DBCADDF38}" type="presOf" srcId="{F91B90BE-B486-4400-AE81-0C861E1E2C3E}" destId="{76AA6F08-C1FF-4A1E-A7A1-DDB6D157CB1B}" srcOrd="0" destOrd="3" presId="urn:microsoft.com/office/officeart/2005/8/layout/vList2"/>
    <dgm:cxn modelId="{357D6591-D28B-4376-906E-F098C593C018}" type="presOf" srcId="{54D7AE39-2F77-4405-997D-D8184DAE5010}" destId="{ACB9EBE4-19BD-459B-941E-61329FD8163E}" srcOrd="0" destOrd="0" presId="urn:microsoft.com/office/officeart/2005/8/layout/vList2"/>
    <dgm:cxn modelId="{4CE70859-687D-4A84-AD98-23B0ED14EB67}" type="presParOf" srcId="{ACB9EBE4-19BD-459B-941E-61329FD8163E}" destId="{D0BDB467-C38D-42AC-A3FC-8328824E905E}" srcOrd="0" destOrd="0" presId="urn:microsoft.com/office/officeart/2005/8/layout/vList2"/>
    <dgm:cxn modelId="{761AB4C8-FCDF-4BD7-B292-3A46B592E65E}" type="presParOf" srcId="{ACB9EBE4-19BD-459B-941E-61329FD8163E}" destId="{76AA6F08-C1FF-4A1E-A7A1-DDB6D157CB1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74D616-3DD1-4406-874B-FCD4866607A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F9F1BAF-15D1-4EF0-88F7-2890B8885F2B}">
      <dgm:prSet phldrT="[Text]" custT="1"/>
      <dgm:spPr>
        <a:solidFill>
          <a:schemeClr val="accent6">
            <a:lumMod val="40000"/>
            <a:lumOff val="60000"/>
          </a:schemeClr>
        </a:solidFill>
        <a:ln>
          <a:solidFill>
            <a:schemeClr val="tx1"/>
          </a:solidFill>
        </a:ln>
      </dgm:spPr>
      <dgm:t>
        <a:bodyPr/>
        <a:lstStyle/>
        <a:p>
          <a:r>
            <a:rPr lang="en-US" sz="2400" b="0" i="0" cap="small" baseline="0" dirty="0" smtClean="0">
              <a:solidFill>
                <a:schemeClr val="tx1">
                  <a:lumMod val="75000"/>
                  <a:lumOff val="25000"/>
                </a:schemeClr>
              </a:solidFill>
            </a:rPr>
            <a:t>Third Party Liability Coverages</a:t>
          </a:r>
          <a:endParaRPr lang="en-US" sz="2400" b="0" i="0" cap="small" baseline="0" dirty="0">
            <a:solidFill>
              <a:schemeClr val="tx1">
                <a:lumMod val="75000"/>
                <a:lumOff val="25000"/>
              </a:schemeClr>
            </a:solidFill>
          </a:endParaRPr>
        </a:p>
      </dgm:t>
    </dgm:pt>
    <dgm:pt modelId="{793A64FE-39CE-49A3-BE5B-5968FF38DCDE}" type="parTrans" cxnId="{FA064E81-EAB3-41D7-855C-0CFE527AD7E0}">
      <dgm:prSet/>
      <dgm:spPr/>
      <dgm:t>
        <a:bodyPr/>
        <a:lstStyle/>
        <a:p>
          <a:endParaRPr lang="en-US" cap="small" baseline="0">
            <a:solidFill>
              <a:schemeClr val="tx1">
                <a:lumMod val="75000"/>
                <a:lumOff val="25000"/>
              </a:schemeClr>
            </a:solidFill>
          </a:endParaRPr>
        </a:p>
      </dgm:t>
    </dgm:pt>
    <dgm:pt modelId="{4DCAC756-C425-4A88-A03A-FC8AAD1E823B}" type="sibTrans" cxnId="{FA064E81-EAB3-41D7-855C-0CFE527AD7E0}">
      <dgm:prSet/>
      <dgm:spPr/>
      <dgm:t>
        <a:bodyPr/>
        <a:lstStyle/>
        <a:p>
          <a:endParaRPr lang="en-US" cap="small" baseline="0">
            <a:solidFill>
              <a:schemeClr val="tx1">
                <a:lumMod val="75000"/>
                <a:lumOff val="25000"/>
              </a:schemeClr>
            </a:solidFill>
          </a:endParaRPr>
        </a:p>
      </dgm:t>
    </dgm:pt>
    <dgm:pt modelId="{B7EA89F7-1D0C-4B25-89DB-F298DF583AE2}">
      <dgm:prSet phldrT="[Text]" custT="1"/>
      <dgm:spPr/>
      <dgm:t>
        <a:bodyPr/>
        <a:lstStyle/>
        <a:p>
          <a:r>
            <a:rPr lang="en-US" sz="2400" cap="none" baseline="0" dirty="0" smtClean="0">
              <a:solidFill>
                <a:schemeClr val="tx1">
                  <a:lumMod val="75000"/>
                  <a:lumOff val="25000"/>
                </a:schemeClr>
              </a:solidFill>
            </a:rPr>
            <a:t>Network security</a:t>
          </a:r>
          <a:endParaRPr lang="en-US" sz="2400" cap="none" baseline="0" dirty="0">
            <a:solidFill>
              <a:schemeClr val="tx1">
                <a:lumMod val="75000"/>
                <a:lumOff val="25000"/>
              </a:schemeClr>
            </a:solidFill>
          </a:endParaRPr>
        </a:p>
      </dgm:t>
    </dgm:pt>
    <dgm:pt modelId="{D6031485-D94B-4C6A-8E57-2C139D27AF69}" type="parTrans" cxnId="{7B7E7054-B46C-429A-A8E6-577DA6CF8215}">
      <dgm:prSet/>
      <dgm:spPr/>
      <dgm:t>
        <a:bodyPr/>
        <a:lstStyle/>
        <a:p>
          <a:endParaRPr lang="en-US" cap="small" baseline="0">
            <a:solidFill>
              <a:schemeClr val="tx1">
                <a:lumMod val="75000"/>
                <a:lumOff val="25000"/>
              </a:schemeClr>
            </a:solidFill>
          </a:endParaRPr>
        </a:p>
      </dgm:t>
    </dgm:pt>
    <dgm:pt modelId="{837B21EA-BBD8-4B6E-B707-A09EA035C5A7}" type="sibTrans" cxnId="{7B7E7054-B46C-429A-A8E6-577DA6CF8215}">
      <dgm:prSet/>
      <dgm:spPr/>
      <dgm:t>
        <a:bodyPr/>
        <a:lstStyle/>
        <a:p>
          <a:endParaRPr lang="en-US" cap="small" baseline="0">
            <a:solidFill>
              <a:schemeClr val="tx1">
                <a:lumMod val="75000"/>
                <a:lumOff val="25000"/>
              </a:schemeClr>
            </a:solidFill>
          </a:endParaRPr>
        </a:p>
      </dgm:t>
    </dgm:pt>
    <dgm:pt modelId="{1224BAF3-5A58-40A1-9608-6E09C38A084A}">
      <dgm:prSet phldrT="[Text]" custT="1"/>
      <dgm:spPr/>
      <dgm:t>
        <a:bodyPr/>
        <a:lstStyle/>
        <a:p>
          <a:r>
            <a:rPr lang="en-US" sz="2400" cap="none" baseline="0" dirty="0" smtClean="0">
              <a:solidFill>
                <a:schemeClr val="tx1">
                  <a:lumMod val="75000"/>
                  <a:lumOff val="25000"/>
                </a:schemeClr>
              </a:solidFill>
            </a:rPr>
            <a:t>Electronic media liability</a:t>
          </a:r>
          <a:endParaRPr lang="en-US" sz="2400" cap="none" baseline="0" dirty="0">
            <a:solidFill>
              <a:schemeClr val="tx1">
                <a:lumMod val="75000"/>
                <a:lumOff val="25000"/>
              </a:schemeClr>
            </a:solidFill>
          </a:endParaRPr>
        </a:p>
      </dgm:t>
    </dgm:pt>
    <dgm:pt modelId="{915C3ACC-1721-40F2-9986-E7B2B725AA79}" type="parTrans" cxnId="{A3679F64-B6A8-4254-A8FF-F277AD865169}">
      <dgm:prSet/>
      <dgm:spPr/>
      <dgm:t>
        <a:bodyPr/>
        <a:lstStyle/>
        <a:p>
          <a:endParaRPr lang="en-US"/>
        </a:p>
      </dgm:t>
    </dgm:pt>
    <dgm:pt modelId="{7FA5CEB0-2F25-4785-9ED8-1CE623D86765}" type="sibTrans" cxnId="{A3679F64-B6A8-4254-A8FF-F277AD865169}">
      <dgm:prSet/>
      <dgm:spPr/>
      <dgm:t>
        <a:bodyPr/>
        <a:lstStyle/>
        <a:p>
          <a:endParaRPr lang="en-US"/>
        </a:p>
      </dgm:t>
    </dgm:pt>
    <dgm:pt modelId="{4C857F44-5ED5-4514-96E4-7D1E794F4AAF}">
      <dgm:prSet phldrT="[Text]" custT="1"/>
      <dgm:spPr/>
      <dgm:t>
        <a:bodyPr/>
        <a:lstStyle/>
        <a:p>
          <a:r>
            <a:rPr lang="en-US" sz="2400" cap="none" baseline="0" dirty="0" smtClean="0">
              <a:solidFill>
                <a:schemeClr val="tx1">
                  <a:lumMod val="75000"/>
                  <a:lumOff val="25000"/>
                </a:schemeClr>
              </a:solidFill>
            </a:rPr>
            <a:t>Regulatory proceedings (e.g., HIPAA penalties)</a:t>
          </a:r>
          <a:endParaRPr lang="en-US" sz="2400" cap="none" baseline="0" dirty="0">
            <a:solidFill>
              <a:schemeClr val="tx1">
                <a:lumMod val="75000"/>
                <a:lumOff val="25000"/>
              </a:schemeClr>
            </a:solidFill>
          </a:endParaRPr>
        </a:p>
      </dgm:t>
    </dgm:pt>
    <dgm:pt modelId="{A92B3B4B-0D26-4D3D-B81B-2E9F301D65CB}" type="parTrans" cxnId="{1600A7D1-07F5-4EBE-B97F-E5CF96B027DD}">
      <dgm:prSet/>
      <dgm:spPr/>
      <dgm:t>
        <a:bodyPr/>
        <a:lstStyle/>
        <a:p>
          <a:endParaRPr lang="en-US"/>
        </a:p>
      </dgm:t>
    </dgm:pt>
    <dgm:pt modelId="{10EE2985-037A-49EB-9565-6B516BE9ABF8}" type="sibTrans" cxnId="{1600A7D1-07F5-4EBE-B97F-E5CF96B027DD}">
      <dgm:prSet/>
      <dgm:spPr/>
      <dgm:t>
        <a:bodyPr/>
        <a:lstStyle/>
        <a:p>
          <a:endParaRPr lang="en-US"/>
        </a:p>
      </dgm:t>
    </dgm:pt>
    <dgm:pt modelId="{941D9AF0-2675-4D11-AE96-C2AD8735A1D9}">
      <dgm:prSet phldrT="[Text]" custT="1"/>
      <dgm:spPr/>
      <dgm:t>
        <a:bodyPr/>
        <a:lstStyle/>
        <a:p>
          <a:r>
            <a:rPr lang="en-US" sz="2400" cap="none" baseline="0" dirty="0" smtClean="0">
              <a:solidFill>
                <a:schemeClr val="tx1">
                  <a:lumMod val="75000"/>
                  <a:lumOff val="25000"/>
                </a:schemeClr>
              </a:solidFill>
            </a:rPr>
            <a:t>Information privacy liability</a:t>
          </a:r>
          <a:endParaRPr lang="en-US" sz="2400" cap="none" baseline="0" dirty="0">
            <a:solidFill>
              <a:schemeClr val="tx1">
                <a:lumMod val="75000"/>
                <a:lumOff val="25000"/>
              </a:schemeClr>
            </a:solidFill>
          </a:endParaRPr>
        </a:p>
      </dgm:t>
    </dgm:pt>
    <dgm:pt modelId="{B94F17C4-4114-4647-82A1-0EC9260F1E9E}" type="parTrans" cxnId="{CB039371-7578-4713-B7C4-95379671DBEA}">
      <dgm:prSet/>
      <dgm:spPr/>
      <dgm:t>
        <a:bodyPr/>
        <a:lstStyle/>
        <a:p>
          <a:endParaRPr lang="en-US"/>
        </a:p>
      </dgm:t>
    </dgm:pt>
    <dgm:pt modelId="{5694248D-0580-4B0F-A63E-13F07B74BFF0}" type="sibTrans" cxnId="{CB039371-7578-4713-B7C4-95379671DBEA}">
      <dgm:prSet/>
      <dgm:spPr/>
      <dgm:t>
        <a:bodyPr/>
        <a:lstStyle/>
        <a:p>
          <a:endParaRPr lang="en-US"/>
        </a:p>
      </dgm:t>
    </dgm:pt>
    <dgm:pt modelId="{61DB483C-3673-474B-BAED-AD38B62DBAA1}">
      <dgm:prSet phldrT="[Text]" custT="1"/>
      <dgm:spPr/>
      <dgm:t>
        <a:bodyPr/>
        <a:lstStyle/>
        <a:p>
          <a:r>
            <a:rPr lang="en-US" sz="2400" cap="none" baseline="0" dirty="0" smtClean="0">
              <a:solidFill>
                <a:schemeClr val="tx1">
                  <a:lumMod val="75000"/>
                  <a:lumOff val="25000"/>
                </a:schemeClr>
              </a:solidFill>
            </a:rPr>
            <a:t>Breach of contract or negligence claims</a:t>
          </a:r>
          <a:endParaRPr lang="en-US" sz="2400" cap="none" baseline="0" dirty="0">
            <a:solidFill>
              <a:schemeClr val="tx1">
                <a:lumMod val="75000"/>
                <a:lumOff val="25000"/>
              </a:schemeClr>
            </a:solidFill>
          </a:endParaRPr>
        </a:p>
      </dgm:t>
    </dgm:pt>
    <dgm:pt modelId="{F39FE0E4-22CD-4F4D-AE84-735AD41FCD33}" type="parTrans" cxnId="{3B90AC02-7358-4980-BB3E-25FED0516B67}">
      <dgm:prSet/>
      <dgm:spPr/>
      <dgm:t>
        <a:bodyPr/>
        <a:lstStyle/>
        <a:p>
          <a:endParaRPr lang="en-US"/>
        </a:p>
      </dgm:t>
    </dgm:pt>
    <dgm:pt modelId="{015991FD-8352-4D07-A105-238B93838EB8}" type="sibTrans" cxnId="{3B90AC02-7358-4980-BB3E-25FED0516B67}">
      <dgm:prSet/>
      <dgm:spPr/>
      <dgm:t>
        <a:bodyPr/>
        <a:lstStyle/>
        <a:p>
          <a:endParaRPr lang="en-US"/>
        </a:p>
      </dgm:t>
    </dgm:pt>
    <dgm:pt modelId="{FF4CB815-D8D0-461F-9304-D0AEDA449639}" type="pres">
      <dgm:prSet presAssocID="{E374D616-3DD1-4406-874B-FCD4866607A4}" presName="linear" presStyleCnt="0">
        <dgm:presLayoutVars>
          <dgm:animLvl val="lvl"/>
          <dgm:resizeHandles val="exact"/>
        </dgm:presLayoutVars>
      </dgm:prSet>
      <dgm:spPr/>
      <dgm:t>
        <a:bodyPr/>
        <a:lstStyle/>
        <a:p>
          <a:endParaRPr lang="en-US"/>
        </a:p>
      </dgm:t>
    </dgm:pt>
    <dgm:pt modelId="{7C647B9F-4097-4925-B8DB-81633EF884B9}" type="pres">
      <dgm:prSet presAssocID="{2F9F1BAF-15D1-4EF0-88F7-2890B8885F2B}" presName="parentText" presStyleLbl="node1" presStyleIdx="0" presStyleCnt="1" custScaleY="106704">
        <dgm:presLayoutVars>
          <dgm:chMax val="0"/>
          <dgm:bulletEnabled val="1"/>
        </dgm:presLayoutVars>
      </dgm:prSet>
      <dgm:spPr/>
      <dgm:t>
        <a:bodyPr/>
        <a:lstStyle/>
        <a:p>
          <a:endParaRPr lang="en-US"/>
        </a:p>
      </dgm:t>
    </dgm:pt>
    <dgm:pt modelId="{9F4C9A47-87B3-4E4F-87AE-F0EF22E53D67}" type="pres">
      <dgm:prSet presAssocID="{2F9F1BAF-15D1-4EF0-88F7-2890B8885F2B}" presName="childText" presStyleLbl="revTx" presStyleIdx="0" presStyleCnt="1">
        <dgm:presLayoutVars>
          <dgm:bulletEnabled val="1"/>
        </dgm:presLayoutVars>
      </dgm:prSet>
      <dgm:spPr/>
      <dgm:t>
        <a:bodyPr/>
        <a:lstStyle/>
        <a:p>
          <a:endParaRPr lang="en-US"/>
        </a:p>
      </dgm:t>
    </dgm:pt>
  </dgm:ptLst>
  <dgm:cxnLst>
    <dgm:cxn modelId="{7B7E7054-B46C-429A-A8E6-577DA6CF8215}" srcId="{2F9F1BAF-15D1-4EF0-88F7-2890B8885F2B}" destId="{B7EA89F7-1D0C-4B25-89DB-F298DF583AE2}" srcOrd="0" destOrd="0" parTransId="{D6031485-D94B-4C6A-8E57-2C139D27AF69}" sibTransId="{837B21EA-BBD8-4B6E-B707-A09EA035C5A7}"/>
    <dgm:cxn modelId="{F6B7E70F-43F6-4786-8B49-329252FB9983}" type="presOf" srcId="{2F9F1BAF-15D1-4EF0-88F7-2890B8885F2B}" destId="{7C647B9F-4097-4925-B8DB-81633EF884B9}" srcOrd="0" destOrd="0" presId="urn:microsoft.com/office/officeart/2005/8/layout/vList2"/>
    <dgm:cxn modelId="{CB039371-7578-4713-B7C4-95379671DBEA}" srcId="{2F9F1BAF-15D1-4EF0-88F7-2890B8885F2B}" destId="{941D9AF0-2675-4D11-AE96-C2AD8735A1D9}" srcOrd="1" destOrd="0" parTransId="{B94F17C4-4114-4647-82A1-0EC9260F1E9E}" sibTransId="{5694248D-0580-4B0F-A63E-13F07B74BFF0}"/>
    <dgm:cxn modelId="{3B90AC02-7358-4980-BB3E-25FED0516B67}" srcId="{2F9F1BAF-15D1-4EF0-88F7-2890B8885F2B}" destId="{61DB483C-3673-474B-BAED-AD38B62DBAA1}" srcOrd="4" destOrd="0" parTransId="{F39FE0E4-22CD-4F4D-AE84-735AD41FCD33}" sibTransId="{015991FD-8352-4D07-A105-238B93838EB8}"/>
    <dgm:cxn modelId="{A3679F64-B6A8-4254-A8FF-F277AD865169}" srcId="{2F9F1BAF-15D1-4EF0-88F7-2890B8885F2B}" destId="{1224BAF3-5A58-40A1-9608-6E09C38A084A}" srcOrd="2" destOrd="0" parTransId="{915C3ACC-1721-40F2-9986-E7B2B725AA79}" sibTransId="{7FA5CEB0-2F25-4785-9ED8-1CE623D86765}"/>
    <dgm:cxn modelId="{018E225B-E110-493E-9AD9-BEB091B24E58}" type="presOf" srcId="{61DB483C-3673-474B-BAED-AD38B62DBAA1}" destId="{9F4C9A47-87B3-4E4F-87AE-F0EF22E53D67}" srcOrd="0" destOrd="4" presId="urn:microsoft.com/office/officeart/2005/8/layout/vList2"/>
    <dgm:cxn modelId="{DB621719-9F4B-4F2D-9975-57A8E90F061C}" type="presOf" srcId="{4C857F44-5ED5-4514-96E4-7D1E794F4AAF}" destId="{9F4C9A47-87B3-4E4F-87AE-F0EF22E53D67}" srcOrd="0" destOrd="3" presId="urn:microsoft.com/office/officeart/2005/8/layout/vList2"/>
    <dgm:cxn modelId="{812F3149-1F8E-43A6-9875-C0B4DCF594C3}" type="presOf" srcId="{941D9AF0-2675-4D11-AE96-C2AD8735A1D9}" destId="{9F4C9A47-87B3-4E4F-87AE-F0EF22E53D67}" srcOrd="0" destOrd="1" presId="urn:microsoft.com/office/officeart/2005/8/layout/vList2"/>
    <dgm:cxn modelId="{1600A7D1-07F5-4EBE-B97F-E5CF96B027DD}" srcId="{2F9F1BAF-15D1-4EF0-88F7-2890B8885F2B}" destId="{4C857F44-5ED5-4514-96E4-7D1E794F4AAF}" srcOrd="3" destOrd="0" parTransId="{A92B3B4B-0D26-4D3D-B81B-2E9F301D65CB}" sibTransId="{10EE2985-037A-49EB-9565-6B516BE9ABF8}"/>
    <dgm:cxn modelId="{FA064E81-EAB3-41D7-855C-0CFE527AD7E0}" srcId="{E374D616-3DD1-4406-874B-FCD4866607A4}" destId="{2F9F1BAF-15D1-4EF0-88F7-2890B8885F2B}" srcOrd="0" destOrd="0" parTransId="{793A64FE-39CE-49A3-BE5B-5968FF38DCDE}" sibTransId="{4DCAC756-C425-4A88-A03A-FC8AAD1E823B}"/>
    <dgm:cxn modelId="{5140847F-8BAC-4394-B86A-2390A5934A8C}" type="presOf" srcId="{B7EA89F7-1D0C-4B25-89DB-F298DF583AE2}" destId="{9F4C9A47-87B3-4E4F-87AE-F0EF22E53D67}" srcOrd="0" destOrd="0" presId="urn:microsoft.com/office/officeart/2005/8/layout/vList2"/>
    <dgm:cxn modelId="{DE82A026-0C8A-43B0-82F7-6682FD212770}" type="presOf" srcId="{E374D616-3DD1-4406-874B-FCD4866607A4}" destId="{FF4CB815-D8D0-461F-9304-D0AEDA449639}" srcOrd="0" destOrd="0" presId="urn:microsoft.com/office/officeart/2005/8/layout/vList2"/>
    <dgm:cxn modelId="{216717F2-C8DE-49EC-BC08-C55D1CE2B679}" type="presOf" srcId="{1224BAF3-5A58-40A1-9608-6E09C38A084A}" destId="{9F4C9A47-87B3-4E4F-87AE-F0EF22E53D67}" srcOrd="0" destOrd="2" presId="urn:microsoft.com/office/officeart/2005/8/layout/vList2"/>
    <dgm:cxn modelId="{9E564450-492A-46FB-86F1-149A706459F1}" type="presParOf" srcId="{FF4CB815-D8D0-461F-9304-D0AEDA449639}" destId="{7C647B9F-4097-4925-B8DB-81633EF884B9}" srcOrd="0" destOrd="0" presId="urn:microsoft.com/office/officeart/2005/8/layout/vList2"/>
    <dgm:cxn modelId="{D04E28DB-A62D-41E5-B26C-E5E2226D31A2}" type="presParOf" srcId="{FF4CB815-D8D0-461F-9304-D0AEDA449639}" destId="{9F4C9A47-87B3-4E4F-87AE-F0EF22E53D6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3515D9-5C97-4F0B-9105-F424D94DB2C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66272287-7349-4FEF-B9DD-2C71E9E29B47}">
      <dgm:prSet phldrT="[Text]"/>
      <dgm:spPr>
        <a:solidFill>
          <a:srgbClr val="92D050"/>
        </a:solidFill>
      </dgm:spPr>
      <dgm:t>
        <a:bodyPr/>
        <a:lstStyle/>
        <a:p>
          <a:r>
            <a:rPr lang="en-US" dirty="0" smtClean="0"/>
            <a:t>First Party Costs</a:t>
          </a:r>
          <a:endParaRPr lang="en-US" dirty="0"/>
        </a:p>
      </dgm:t>
    </dgm:pt>
    <dgm:pt modelId="{18F6A789-3A4A-4FC3-A26D-350A0CC7957A}" type="parTrans" cxnId="{F107C893-C17B-4956-88D1-CA660309857A}">
      <dgm:prSet/>
      <dgm:spPr/>
      <dgm:t>
        <a:bodyPr/>
        <a:lstStyle/>
        <a:p>
          <a:endParaRPr lang="en-US"/>
        </a:p>
      </dgm:t>
    </dgm:pt>
    <dgm:pt modelId="{1522A1CB-3B3C-4DEF-A613-DF84A0060F71}" type="sibTrans" cxnId="{F107C893-C17B-4956-88D1-CA660309857A}">
      <dgm:prSet/>
      <dgm:spPr/>
      <dgm:t>
        <a:bodyPr/>
        <a:lstStyle/>
        <a:p>
          <a:endParaRPr lang="en-US"/>
        </a:p>
      </dgm:t>
    </dgm:pt>
    <dgm:pt modelId="{891E2CD2-C2C0-4A57-AE95-46B4E484989F}">
      <dgm:prSet phldrT="[Text]"/>
      <dgm:spPr/>
      <dgm:t>
        <a:bodyPr/>
        <a:lstStyle/>
        <a:p>
          <a:r>
            <a:rPr lang="en-US" dirty="0" smtClean="0"/>
            <a:t>Business Income / Extra Expense</a:t>
          </a:r>
          <a:endParaRPr lang="en-US" dirty="0"/>
        </a:p>
      </dgm:t>
    </dgm:pt>
    <dgm:pt modelId="{377209FD-564E-4624-880E-D7D59A2D92F6}" type="parTrans" cxnId="{4F7D6E30-B0FE-44C4-8FCC-9C1E4D6A0F4A}">
      <dgm:prSet/>
      <dgm:spPr/>
      <dgm:t>
        <a:bodyPr/>
        <a:lstStyle/>
        <a:p>
          <a:endParaRPr lang="en-US"/>
        </a:p>
      </dgm:t>
    </dgm:pt>
    <dgm:pt modelId="{452C0775-B2EF-4006-B56C-913ADB9E41E9}" type="sibTrans" cxnId="{4F7D6E30-B0FE-44C4-8FCC-9C1E4D6A0F4A}">
      <dgm:prSet/>
      <dgm:spPr/>
      <dgm:t>
        <a:bodyPr/>
        <a:lstStyle/>
        <a:p>
          <a:endParaRPr lang="en-US"/>
        </a:p>
      </dgm:t>
    </dgm:pt>
    <dgm:pt modelId="{E05D6E50-03ED-4ECC-9A04-F1959C393FD3}">
      <dgm:prSet phldrT="[Text]"/>
      <dgm:spPr/>
      <dgm:t>
        <a:bodyPr/>
        <a:lstStyle/>
        <a:p>
          <a:r>
            <a:rPr lang="en-US" dirty="0" smtClean="0"/>
            <a:t>Data Asset Protection</a:t>
          </a:r>
          <a:endParaRPr lang="en-US" dirty="0"/>
        </a:p>
      </dgm:t>
    </dgm:pt>
    <dgm:pt modelId="{0C301B28-6585-44E7-B4FF-8CBF312775E7}" type="parTrans" cxnId="{0A49DBF1-C3D2-4BA5-9F88-6A52DF7B99CD}">
      <dgm:prSet/>
      <dgm:spPr/>
      <dgm:t>
        <a:bodyPr/>
        <a:lstStyle/>
        <a:p>
          <a:endParaRPr lang="en-US"/>
        </a:p>
      </dgm:t>
    </dgm:pt>
    <dgm:pt modelId="{ECCF6158-6F98-4D48-90F9-6F14C472C190}" type="sibTrans" cxnId="{0A49DBF1-C3D2-4BA5-9F88-6A52DF7B99CD}">
      <dgm:prSet/>
      <dgm:spPr/>
      <dgm:t>
        <a:bodyPr/>
        <a:lstStyle/>
        <a:p>
          <a:endParaRPr lang="en-US"/>
        </a:p>
      </dgm:t>
    </dgm:pt>
    <dgm:pt modelId="{1AE3AA98-DFF2-4A2A-B23B-1EF99033159A}">
      <dgm:prSet phldrT="[Text]"/>
      <dgm:spPr/>
      <dgm:t>
        <a:bodyPr/>
        <a:lstStyle/>
        <a:p>
          <a:r>
            <a:rPr lang="en-US" dirty="0" smtClean="0"/>
            <a:t>Cyber Extortion</a:t>
          </a:r>
          <a:endParaRPr lang="en-US" dirty="0"/>
        </a:p>
      </dgm:t>
    </dgm:pt>
    <dgm:pt modelId="{51D4A17B-BB45-4BE5-BFBB-DFC09DABA5F9}" type="parTrans" cxnId="{0A520459-3C30-44C3-A4CD-EC50E22EDACD}">
      <dgm:prSet/>
      <dgm:spPr/>
      <dgm:t>
        <a:bodyPr/>
        <a:lstStyle/>
        <a:p>
          <a:endParaRPr lang="en-US"/>
        </a:p>
      </dgm:t>
    </dgm:pt>
    <dgm:pt modelId="{051AB476-8DDA-493D-B73B-497127055A84}" type="sibTrans" cxnId="{0A520459-3C30-44C3-A4CD-EC50E22EDACD}">
      <dgm:prSet/>
      <dgm:spPr/>
      <dgm:t>
        <a:bodyPr/>
        <a:lstStyle/>
        <a:p>
          <a:endParaRPr lang="en-US"/>
        </a:p>
      </dgm:t>
    </dgm:pt>
    <dgm:pt modelId="{02F83D4F-8A8A-42EB-8786-9FDC63238AD2}">
      <dgm:prSet phldrT="[Text]"/>
      <dgm:spPr/>
      <dgm:t>
        <a:bodyPr/>
        <a:lstStyle/>
        <a:p>
          <a:r>
            <a:rPr lang="en-US" dirty="0" smtClean="0"/>
            <a:t>Data Breach &amp; Crisis Management Response</a:t>
          </a:r>
          <a:endParaRPr lang="en-US" dirty="0"/>
        </a:p>
      </dgm:t>
    </dgm:pt>
    <dgm:pt modelId="{C7DFBA41-E084-441C-9891-F2A83DEF1E84}" type="parTrans" cxnId="{5EDA1AB3-440D-478C-BEBF-9A032965B5A2}">
      <dgm:prSet/>
      <dgm:spPr/>
      <dgm:t>
        <a:bodyPr/>
        <a:lstStyle/>
        <a:p>
          <a:endParaRPr lang="en-US"/>
        </a:p>
      </dgm:t>
    </dgm:pt>
    <dgm:pt modelId="{644F40BB-01EC-4C2C-8152-58B73C1E35F2}" type="sibTrans" cxnId="{5EDA1AB3-440D-478C-BEBF-9A032965B5A2}">
      <dgm:prSet/>
      <dgm:spPr/>
      <dgm:t>
        <a:bodyPr/>
        <a:lstStyle/>
        <a:p>
          <a:endParaRPr lang="en-US"/>
        </a:p>
      </dgm:t>
    </dgm:pt>
    <dgm:pt modelId="{E98BA9F0-C172-4275-90B2-9389D0552754}" type="pres">
      <dgm:prSet presAssocID="{363515D9-5C97-4F0B-9105-F424D94DB2C9}" presName="hierChild1" presStyleCnt="0">
        <dgm:presLayoutVars>
          <dgm:orgChart val="1"/>
          <dgm:chPref val="1"/>
          <dgm:dir/>
          <dgm:animOne val="branch"/>
          <dgm:animLvl val="lvl"/>
          <dgm:resizeHandles/>
        </dgm:presLayoutVars>
      </dgm:prSet>
      <dgm:spPr/>
      <dgm:t>
        <a:bodyPr/>
        <a:lstStyle/>
        <a:p>
          <a:endParaRPr lang="en-US"/>
        </a:p>
      </dgm:t>
    </dgm:pt>
    <dgm:pt modelId="{0051078F-3A3E-480A-9073-DDE9FF4D9179}" type="pres">
      <dgm:prSet presAssocID="{66272287-7349-4FEF-B9DD-2C71E9E29B47}" presName="hierRoot1" presStyleCnt="0">
        <dgm:presLayoutVars>
          <dgm:hierBranch val="r"/>
        </dgm:presLayoutVars>
      </dgm:prSet>
      <dgm:spPr/>
    </dgm:pt>
    <dgm:pt modelId="{B82FCDA4-AE2C-4EB7-A34C-F4C6402DEB33}" type="pres">
      <dgm:prSet presAssocID="{66272287-7349-4FEF-B9DD-2C71E9E29B47}" presName="rootComposite1" presStyleCnt="0"/>
      <dgm:spPr/>
    </dgm:pt>
    <dgm:pt modelId="{6D7C68C6-D796-464B-9E85-C95DDAE38D26}" type="pres">
      <dgm:prSet presAssocID="{66272287-7349-4FEF-B9DD-2C71E9E29B47}" presName="rootText1" presStyleLbl="node0" presStyleIdx="0" presStyleCnt="1" custScaleX="249850">
        <dgm:presLayoutVars>
          <dgm:chPref val="3"/>
        </dgm:presLayoutVars>
      </dgm:prSet>
      <dgm:spPr/>
      <dgm:t>
        <a:bodyPr/>
        <a:lstStyle/>
        <a:p>
          <a:endParaRPr lang="en-US"/>
        </a:p>
      </dgm:t>
    </dgm:pt>
    <dgm:pt modelId="{5E739A9C-1262-4BD2-8F16-FB3650B8E2A5}" type="pres">
      <dgm:prSet presAssocID="{66272287-7349-4FEF-B9DD-2C71E9E29B47}" presName="rootConnector1" presStyleLbl="node1" presStyleIdx="0" presStyleCnt="0"/>
      <dgm:spPr/>
      <dgm:t>
        <a:bodyPr/>
        <a:lstStyle/>
        <a:p>
          <a:endParaRPr lang="en-US"/>
        </a:p>
      </dgm:t>
    </dgm:pt>
    <dgm:pt modelId="{EF14BB7D-C64C-4A72-85F4-C30AF9ACB15A}" type="pres">
      <dgm:prSet presAssocID="{66272287-7349-4FEF-B9DD-2C71E9E29B47}" presName="hierChild2" presStyleCnt="0"/>
      <dgm:spPr/>
    </dgm:pt>
    <dgm:pt modelId="{2E3884B3-21E7-4811-96A6-DBF1319E14D9}" type="pres">
      <dgm:prSet presAssocID="{377209FD-564E-4624-880E-D7D59A2D92F6}" presName="Name50" presStyleLbl="parChTrans1D2" presStyleIdx="0" presStyleCnt="4"/>
      <dgm:spPr/>
      <dgm:t>
        <a:bodyPr/>
        <a:lstStyle/>
        <a:p>
          <a:endParaRPr lang="en-US"/>
        </a:p>
      </dgm:t>
    </dgm:pt>
    <dgm:pt modelId="{333BE7A6-F57F-485F-8CCE-522E301B0F15}" type="pres">
      <dgm:prSet presAssocID="{891E2CD2-C2C0-4A57-AE95-46B4E484989F}" presName="hierRoot2" presStyleCnt="0">
        <dgm:presLayoutVars>
          <dgm:hierBranch val="init"/>
        </dgm:presLayoutVars>
      </dgm:prSet>
      <dgm:spPr/>
    </dgm:pt>
    <dgm:pt modelId="{CA7972C5-70B7-4731-9859-E139E31B5E17}" type="pres">
      <dgm:prSet presAssocID="{891E2CD2-C2C0-4A57-AE95-46B4E484989F}" presName="rootComposite" presStyleCnt="0"/>
      <dgm:spPr/>
    </dgm:pt>
    <dgm:pt modelId="{19551217-663D-4FCC-B918-299C8FCD14A0}" type="pres">
      <dgm:prSet presAssocID="{891E2CD2-C2C0-4A57-AE95-46B4E484989F}" presName="rootText" presStyleLbl="node2" presStyleIdx="0" presStyleCnt="4" custScaleX="208208">
        <dgm:presLayoutVars>
          <dgm:chPref val="3"/>
        </dgm:presLayoutVars>
      </dgm:prSet>
      <dgm:spPr/>
      <dgm:t>
        <a:bodyPr/>
        <a:lstStyle/>
        <a:p>
          <a:endParaRPr lang="en-US"/>
        </a:p>
      </dgm:t>
    </dgm:pt>
    <dgm:pt modelId="{C094F952-B7E5-4B57-A455-16E02FF9B74E}" type="pres">
      <dgm:prSet presAssocID="{891E2CD2-C2C0-4A57-AE95-46B4E484989F}" presName="rootConnector" presStyleLbl="node2" presStyleIdx="0" presStyleCnt="4"/>
      <dgm:spPr/>
      <dgm:t>
        <a:bodyPr/>
        <a:lstStyle/>
        <a:p>
          <a:endParaRPr lang="en-US"/>
        </a:p>
      </dgm:t>
    </dgm:pt>
    <dgm:pt modelId="{FA42C801-45E4-4B52-8596-3184C95ACA83}" type="pres">
      <dgm:prSet presAssocID="{891E2CD2-C2C0-4A57-AE95-46B4E484989F}" presName="hierChild4" presStyleCnt="0"/>
      <dgm:spPr/>
    </dgm:pt>
    <dgm:pt modelId="{1EF2D412-E662-4AB5-950C-5444CB68E5F8}" type="pres">
      <dgm:prSet presAssocID="{891E2CD2-C2C0-4A57-AE95-46B4E484989F}" presName="hierChild5" presStyleCnt="0"/>
      <dgm:spPr/>
    </dgm:pt>
    <dgm:pt modelId="{BDFDE958-6ED9-4D6D-9265-1C671FF4D4F5}" type="pres">
      <dgm:prSet presAssocID="{0C301B28-6585-44E7-B4FF-8CBF312775E7}" presName="Name50" presStyleLbl="parChTrans1D2" presStyleIdx="1" presStyleCnt="4"/>
      <dgm:spPr/>
      <dgm:t>
        <a:bodyPr/>
        <a:lstStyle/>
        <a:p>
          <a:endParaRPr lang="en-US"/>
        </a:p>
      </dgm:t>
    </dgm:pt>
    <dgm:pt modelId="{7FCE3A9E-A057-4C77-B5BE-73BDE289CA97}" type="pres">
      <dgm:prSet presAssocID="{E05D6E50-03ED-4ECC-9A04-F1959C393FD3}" presName="hierRoot2" presStyleCnt="0">
        <dgm:presLayoutVars>
          <dgm:hierBranch val="init"/>
        </dgm:presLayoutVars>
      </dgm:prSet>
      <dgm:spPr/>
    </dgm:pt>
    <dgm:pt modelId="{0125F8CB-ADA8-4A12-88F1-2B4FE28F7859}" type="pres">
      <dgm:prSet presAssocID="{E05D6E50-03ED-4ECC-9A04-F1959C393FD3}" presName="rootComposite" presStyleCnt="0"/>
      <dgm:spPr/>
    </dgm:pt>
    <dgm:pt modelId="{1E559D36-2823-4165-9492-3448E12F1C6D}" type="pres">
      <dgm:prSet presAssocID="{E05D6E50-03ED-4ECC-9A04-F1959C393FD3}" presName="rootText" presStyleLbl="node2" presStyleIdx="1" presStyleCnt="4" custScaleX="208208">
        <dgm:presLayoutVars>
          <dgm:chPref val="3"/>
        </dgm:presLayoutVars>
      </dgm:prSet>
      <dgm:spPr/>
      <dgm:t>
        <a:bodyPr/>
        <a:lstStyle/>
        <a:p>
          <a:endParaRPr lang="en-US"/>
        </a:p>
      </dgm:t>
    </dgm:pt>
    <dgm:pt modelId="{EEBBA5F1-F257-475A-B5D6-036CF9C411C1}" type="pres">
      <dgm:prSet presAssocID="{E05D6E50-03ED-4ECC-9A04-F1959C393FD3}" presName="rootConnector" presStyleLbl="node2" presStyleIdx="1" presStyleCnt="4"/>
      <dgm:spPr/>
      <dgm:t>
        <a:bodyPr/>
        <a:lstStyle/>
        <a:p>
          <a:endParaRPr lang="en-US"/>
        </a:p>
      </dgm:t>
    </dgm:pt>
    <dgm:pt modelId="{73B31F59-B519-4E58-B91A-41657AB9A7C2}" type="pres">
      <dgm:prSet presAssocID="{E05D6E50-03ED-4ECC-9A04-F1959C393FD3}" presName="hierChild4" presStyleCnt="0"/>
      <dgm:spPr/>
    </dgm:pt>
    <dgm:pt modelId="{172CDFB4-F031-4913-9A39-1211C8C6C033}" type="pres">
      <dgm:prSet presAssocID="{E05D6E50-03ED-4ECC-9A04-F1959C393FD3}" presName="hierChild5" presStyleCnt="0"/>
      <dgm:spPr/>
    </dgm:pt>
    <dgm:pt modelId="{84BCF6B4-4683-4E68-AA31-1D3712DEA660}" type="pres">
      <dgm:prSet presAssocID="{51D4A17B-BB45-4BE5-BFBB-DFC09DABA5F9}" presName="Name50" presStyleLbl="parChTrans1D2" presStyleIdx="2" presStyleCnt="4"/>
      <dgm:spPr/>
      <dgm:t>
        <a:bodyPr/>
        <a:lstStyle/>
        <a:p>
          <a:endParaRPr lang="en-US"/>
        </a:p>
      </dgm:t>
    </dgm:pt>
    <dgm:pt modelId="{DDBE4EC9-A839-47F9-9779-5065ED717C3F}" type="pres">
      <dgm:prSet presAssocID="{1AE3AA98-DFF2-4A2A-B23B-1EF99033159A}" presName="hierRoot2" presStyleCnt="0">
        <dgm:presLayoutVars>
          <dgm:hierBranch val="init"/>
        </dgm:presLayoutVars>
      </dgm:prSet>
      <dgm:spPr/>
    </dgm:pt>
    <dgm:pt modelId="{5AB3395A-102C-4F16-97D0-6BDD882C9A8D}" type="pres">
      <dgm:prSet presAssocID="{1AE3AA98-DFF2-4A2A-B23B-1EF99033159A}" presName="rootComposite" presStyleCnt="0"/>
      <dgm:spPr/>
    </dgm:pt>
    <dgm:pt modelId="{2DE6E579-092A-4B41-B68B-0BC686F40EE4}" type="pres">
      <dgm:prSet presAssocID="{1AE3AA98-DFF2-4A2A-B23B-1EF99033159A}" presName="rootText" presStyleLbl="node2" presStyleIdx="2" presStyleCnt="4" custScaleX="208208">
        <dgm:presLayoutVars>
          <dgm:chPref val="3"/>
        </dgm:presLayoutVars>
      </dgm:prSet>
      <dgm:spPr/>
      <dgm:t>
        <a:bodyPr/>
        <a:lstStyle/>
        <a:p>
          <a:endParaRPr lang="en-US"/>
        </a:p>
      </dgm:t>
    </dgm:pt>
    <dgm:pt modelId="{51F0BF9E-4630-4E85-AECE-FB8E337801B8}" type="pres">
      <dgm:prSet presAssocID="{1AE3AA98-DFF2-4A2A-B23B-1EF99033159A}" presName="rootConnector" presStyleLbl="node2" presStyleIdx="2" presStyleCnt="4"/>
      <dgm:spPr/>
      <dgm:t>
        <a:bodyPr/>
        <a:lstStyle/>
        <a:p>
          <a:endParaRPr lang="en-US"/>
        </a:p>
      </dgm:t>
    </dgm:pt>
    <dgm:pt modelId="{F7D49E07-3E21-4FA2-B53F-EC7EE8A690AF}" type="pres">
      <dgm:prSet presAssocID="{1AE3AA98-DFF2-4A2A-B23B-1EF99033159A}" presName="hierChild4" presStyleCnt="0"/>
      <dgm:spPr/>
    </dgm:pt>
    <dgm:pt modelId="{A20F1BC5-E324-449A-B25B-E06AA33C365E}" type="pres">
      <dgm:prSet presAssocID="{1AE3AA98-DFF2-4A2A-B23B-1EF99033159A}" presName="hierChild5" presStyleCnt="0"/>
      <dgm:spPr/>
    </dgm:pt>
    <dgm:pt modelId="{EE922078-6292-49BD-A78A-CE0AFC37EC30}" type="pres">
      <dgm:prSet presAssocID="{C7DFBA41-E084-441C-9891-F2A83DEF1E84}" presName="Name50" presStyleLbl="parChTrans1D2" presStyleIdx="3" presStyleCnt="4"/>
      <dgm:spPr/>
      <dgm:t>
        <a:bodyPr/>
        <a:lstStyle/>
        <a:p>
          <a:endParaRPr lang="en-US"/>
        </a:p>
      </dgm:t>
    </dgm:pt>
    <dgm:pt modelId="{DC181B88-E4D3-46AB-AC10-C6BE68C6B49A}" type="pres">
      <dgm:prSet presAssocID="{02F83D4F-8A8A-42EB-8786-9FDC63238AD2}" presName="hierRoot2" presStyleCnt="0">
        <dgm:presLayoutVars>
          <dgm:hierBranch val="init"/>
        </dgm:presLayoutVars>
      </dgm:prSet>
      <dgm:spPr/>
    </dgm:pt>
    <dgm:pt modelId="{56AF077B-AE15-4B24-A4E0-F654D48A3633}" type="pres">
      <dgm:prSet presAssocID="{02F83D4F-8A8A-42EB-8786-9FDC63238AD2}" presName="rootComposite" presStyleCnt="0"/>
      <dgm:spPr/>
    </dgm:pt>
    <dgm:pt modelId="{5D785825-83E3-4E51-BFE7-1F7B045BB826}" type="pres">
      <dgm:prSet presAssocID="{02F83D4F-8A8A-42EB-8786-9FDC63238AD2}" presName="rootText" presStyleLbl="node2" presStyleIdx="3" presStyleCnt="4" custScaleX="208208">
        <dgm:presLayoutVars>
          <dgm:chPref val="3"/>
        </dgm:presLayoutVars>
      </dgm:prSet>
      <dgm:spPr/>
      <dgm:t>
        <a:bodyPr/>
        <a:lstStyle/>
        <a:p>
          <a:endParaRPr lang="en-US"/>
        </a:p>
      </dgm:t>
    </dgm:pt>
    <dgm:pt modelId="{4B6A7695-7B65-4C81-99A2-BF958C440088}" type="pres">
      <dgm:prSet presAssocID="{02F83D4F-8A8A-42EB-8786-9FDC63238AD2}" presName="rootConnector" presStyleLbl="node2" presStyleIdx="3" presStyleCnt="4"/>
      <dgm:spPr/>
      <dgm:t>
        <a:bodyPr/>
        <a:lstStyle/>
        <a:p>
          <a:endParaRPr lang="en-US"/>
        </a:p>
      </dgm:t>
    </dgm:pt>
    <dgm:pt modelId="{2DE85C84-ED45-4C38-B62C-59DC0FCB3316}" type="pres">
      <dgm:prSet presAssocID="{02F83D4F-8A8A-42EB-8786-9FDC63238AD2}" presName="hierChild4" presStyleCnt="0"/>
      <dgm:spPr/>
    </dgm:pt>
    <dgm:pt modelId="{1D071318-F2C8-47DA-95A5-E7EFC671B9C7}" type="pres">
      <dgm:prSet presAssocID="{02F83D4F-8A8A-42EB-8786-9FDC63238AD2}" presName="hierChild5" presStyleCnt="0"/>
      <dgm:spPr/>
    </dgm:pt>
    <dgm:pt modelId="{CC726141-5D2B-4DE6-B378-CEB7A4EB0875}" type="pres">
      <dgm:prSet presAssocID="{66272287-7349-4FEF-B9DD-2C71E9E29B47}" presName="hierChild3" presStyleCnt="0"/>
      <dgm:spPr/>
    </dgm:pt>
  </dgm:ptLst>
  <dgm:cxnLst>
    <dgm:cxn modelId="{9A6EA2F5-E384-4FD7-969A-60F736342CD8}" type="presOf" srcId="{51D4A17B-BB45-4BE5-BFBB-DFC09DABA5F9}" destId="{84BCF6B4-4683-4E68-AA31-1D3712DEA660}" srcOrd="0" destOrd="0" presId="urn:microsoft.com/office/officeart/2005/8/layout/orgChart1"/>
    <dgm:cxn modelId="{DC31560A-1D13-44CA-9329-1A620EF0ACF4}" type="presOf" srcId="{377209FD-564E-4624-880E-D7D59A2D92F6}" destId="{2E3884B3-21E7-4811-96A6-DBF1319E14D9}" srcOrd="0" destOrd="0" presId="urn:microsoft.com/office/officeart/2005/8/layout/orgChart1"/>
    <dgm:cxn modelId="{4F7D6E30-B0FE-44C4-8FCC-9C1E4D6A0F4A}" srcId="{66272287-7349-4FEF-B9DD-2C71E9E29B47}" destId="{891E2CD2-C2C0-4A57-AE95-46B4E484989F}" srcOrd="0" destOrd="0" parTransId="{377209FD-564E-4624-880E-D7D59A2D92F6}" sibTransId="{452C0775-B2EF-4006-B56C-913ADB9E41E9}"/>
    <dgm:cxn modelId="{468B2912-F420-4676-AA01-DEB929B7549B}" type="presOf" srcId="{1AE3AA98-DFF2-4A2A-B23B-1EF99033159A}" destId="{2DE6E579-092A-4B41-B68B-0BC686F40EE4}" srcOrd="0" destOrd="0" presId="urn:microsoft.com/office/officeart/2005/8/layout/orgChart1"/>
    <dgm:cxn modelId="{6A8A0A77-E0E2-4C64-AB6F-95C051434C2D}" type="presOf" srcId="{66272287-7349-4FEF-B9DD-2C71E9E29B47}" destId="{6D7C68C6-D796-464B-9E85-C95DDAE38D26}" srcOrd="0" destOrd="0" presId="urn:microsoft.com/office/officeart/2005/8/layout/orgChart1"/>
    <dgm:cxn modelId="{AF831BEB-F642-4AC4-A8C3-39E71ACBF585}" type="presOf" srcId="{C7DFBA41-E084-441C-9891-F2A83DEF1E84}" destId="{EE922078-6292-49BD-A78A-CE0AFC37EC30}" srcOrd="0" destOrd="0" presId="urn:microsoft.com/office/officeart/2005/8/layout/orgChart1"/>
    <dgm:cxn modelId="{79475B59-4918-4041-A21A-ABA3430D2530}" type="presOf" srcId="{1AE3AA98-DFF2-4A2A-B23B-1EF99033159A}" destId="{51F0BF9E-4630-4E85-AECE-FB8E337801B8}" srcOrd="1" destOrd="0" presId="urn:microsoft.com/office/officeart/2005/8/layout/orgChart1"/>
    <dgm:cxn modelId="{5EDA1AB3-440D-478C-BEBF-9A032965B5A2}" srcId="{66272287-7349-4FEF-B9DD-2C71E9E29B47}" destId="{02F83D4F-8A8A-42EB-8786-9FDC63238AD2}" srcOrd="3" destOrd="0" parTransId="{C7DFBA41-E084-441C-9891-F2A83DEF1E84}" sibTransId="{644F40BB-01EC-4C2C-8152-58B73C1E35F2}"/>
    <dgm:cxn modelId="{0A49DBF1-C3D2-4BA5-9F88-6A52DF7B99CD}" srcId="{66272287-7349-4FEF-B9DD-2C71E9E29B47}" destId="{E05D6E50-03ED-4ECC-9A04-F1959C393FD3}" srcOrd="1" destOrd="0" parTransId="{0C301B28-6585-44E7-B4FF-8CBF312775E7}" sibTransId="{ECCF6158-6F98-4D48-90F9-6F14C472C190}"/>
    <dgm:cxn modelId="{0A520459-3C30-44C3-A4CD-EC50E22EDACD}" srcId="{66272287-7349-4FEF-B9DD-2C71E9E29B47}" destId="{1AE3AA98-DFF2-4A2A-B23B-1EF99033159A}" srcOrd="2" destOrd="0" parTransId="{51D4A17B-BB45-4BE5-BFBB-DFC09DABA5F9}" sibTransId="{051AB476-8DDA-493D-B73B-497127055A84}"/>
    <dgm:cxn modelId="{F107C893-C17B-4956-88D1-CA660309857A}" srcId="{363515D9-5C97-4F0B-9105-F424D94DB2C9}" destId="{66272287-7349-4FEF-B9DD-2C71E9E29B47}" srcOrd="0" destOrd="0" parTransId="{18F6A789-3A4A-4FC3-A26D-350A0CC7957A}" sibTransId="{1522A1CB-3B3C-4DEF-A613-DF84A0060F71}"/>
    <dgm:cxn modelId="{024F1E12-C60E-49B4-B599-327508DCB65F}" type="presOf" srcId="{0C301B28-6585-44E7-B4FF-8CBF312775E7}" destId="{BDFDE958-6ED9-4D6D-9265-1C671FF4D4F5}" srcOrd="0" destOrd="0" presId="urn:microsoft.com/office/officeart/2005/8/layout/orgChart1"/>
    <dgm:cxn modelId="{3FD0C6E6-6104-4A68-930F-3BD3459B88CB}" type="presOf" srcId="{66272287-7349-4FEF-B9DD-2C71E9E29B47}" destId="{5E739A9C-1262-4BD2-8F16-FB3650B8E2A5}" srcOrd="1" destOrd="0" presId="urn:microsoft.com/office/officeart/2005/8/layout/orgChart1"/>
    <dgm:cxn modelId="{91FEBB47-77BF-4DE3-8DD5-525CAE4290BA}" type="presOf" srcId="{02F83D4F-8A8A-42EB-8786-9FDC63238AD2}" destId="{4B6A7695-7B65-4C81-99A2-BF958C440088}" srcOrd="1" destOrd="0" presId="urn:microsoft.com/office/officeart/2005/8/layout/orgChart1"/>
    <dgm:cxn modelId="{FF312692-D87A-4822-9EA5-53CCE5B7FC67}" type="presOf" srcId="{363515D9-5C97-4F0B-9105-F424D94DB2C9}" destId="{E98BA9F0-C172-4275-90B2-9389D0552754}" srcOrd="0" destOrd="0" presId="urn:microsoft.com/office/officeart/2005/8/layout/orgChart1"/>
    <dgm:cxn modelId="{49776ABA-3E03-4BF4-9B55-46557AE862C7}" type="presOf" srcId="{02F83D4F-8A8A-42EB-8786-9FDC63238AD2}" destId="{5D785825-83E3-4E51-BFE7-1F7B045BB826}" srcOrd="0" destOrd="0" presId="urn:microsoft.com/office/officeart/2005/8/layout/orgChart1"/>
    <dgm:cxn modelId="{D8D60E27-2719-4035-8153-794796D0A75C}" type="presOf" srcId="{891E2CD2-C2C0-4A57-AE95-46B4E484989F}" destId="{C094F952-B7E5-4B57-A455-16E02FF9B74E}" srcOrd="1" destOrd="0" presId="urn:microsoft.com/office/officeart/2005/8/layout/orgChart1"/>
    <dgm:cxn modelId="{89D7D886-4DCF-47C5-828B-8E46C95FF7F6}" type="presOf" srcId="{E05D6E50-03ED-4ECC-9A04-F1959C393FD3}" destId="{EEBBA5F1-F257-475A-B5D6-036CF9C411C1}" srcOrd="1" destOrd="0" presId="urn:microsoft.com/office/officeart/2005/8/layout/orgChart1"/>
    <dgm:cxn modelId="{B4404515-27E1-4A07-8022-01CD62F355D9}" type="presOf" srcId="{891E2CD2-C2C0-4A57-AE95-46B4E484989F}" destId="{19551217-663D-4FCC-B918-299C8FCD14A0}" srcOrd="0" destOrd="0" presId="urn:microsoft.com/office/officeart/2005/8/layout/orgChart1"/>
    <dgm:cxn modelId="{BF710549-060B-42D6-80DB-19BF3477A658}" type="presOf" srcId="{E05D6E50-03ED-4ECC-9A04-F1959C393FD3}" destId="{1E559D36-2823-4165-9492-3448E12F1C6D}" srcOrd="0" destOrd="0" presId="urn:microsoft.com/office/officeart/2005/8/layout/orgChart1"/>
    <dgm:cxn modelId="{25DA276D-9EDE-4F5D-A105-D85D9AF671BA}" type="presParOf" srcId="{E98BA9F0-C172-4275-90B2-9389D0552754}" destId="{0051078F-3A3E-480A-9073-DDE9FF4D9179}" srcOrd="0" destOrd="0" presId="urn:microsoft.com/office/officeart/2005/8/layout/orgChart1"/>
    <dgm:cxn modelId="{F9C5D0E2-B296-4F5B-9228-BE2566BD1821}" type="presParOf" srcId="{0051078F-3A3E-480A-9073-DDE9FF4D9179}" destId="{B82FCDA4-AE2C-4EB7-A34C-F4C6402DEB33}" srcOrd="0" destOrd="0" presId="urn:microsoft.com/office/officeart/2005/8/layout/orgChart1"/>
    <dgm:cxn modelId="{9751AEAB-57F4-4B76-88D5-3C2568CF6435}" type="presParOf" srcId="{B82FCDA4-AE2C-4EB7-A34C-F4C6402DEB33}" destId="{6D7C68C6-D796-464B-9E85-C95DDAE38D26}" srcOrd="0" destOrd="0" presId="urn:microsoft.com/office/officeart/2005/8/layout/orgChart1"/>
    <dgm:cxn modelId="{AE094C6F-FA10-4BF5-AE95-AD8F3C0EEA18}" type="presParOf" srcId="{B82FCDA4-AE2C-4EB7-A34C-F4C6402DEB33}" destId="{5E739A9C-1262-4BD2-8F16-FB3650B8E2A5}" srcOrd="1" destOrd="0" presId="urn:microsoft.com/office/officeart/2005/8/layout/orgChart1"/>
    <dgm:cxn modelId="{C44198C5-8BB5-4974-BB15-7C2954EFE5B0}" type="presParOf" srcId="{0051078F-3A3E-480A-9073-DDE9FF4D9179}" destId="{EF14BB7D-C64C-4A72-85F4-C30AF9ACB15A}" srcOrd="1" destOrd="0" presId="urn:microsoft.com/office/officeart/2005/8/layout/orgChart1"/>
    <dgm:cxn modelId="{8FD58757-157C-4006-811B-739408200E7B}" type="presParOf" srcId="{EF14BB7D-C64C-4A72-85F4-C30AF9ACB15A}" destId="{2E3884B3-21E7-4811-96A6-DBF1319E14D9}" srcOrd="0" destOrd="0" presId="urn:microsoft.com/office/officeart/2005/8/layout/orgChart1"/>
    <dgm:cxn modelId="{F5929438-AD6A-4618-873A-797E178FC946}" type="presParOf" srcId="{EF14BB7D-C64C-4A72-85F4-C30AF9ACB15A}" destId="{333BE7A6-F57F-485F-8CCE-522E301B0F15}" srcOrd="1" destOrd="0" presId="urn:microsoft.com/office/officeart/2005/8/layout/orgChart1"/>
    <dgm:cxn modelId="{73426C01-701E-4E62-A5C6-F8328021B2DD}" type="presParOf" srcId="{333BE7A6-F57F-485F-8CCE-522E301B0F15}" destId="{CA7972C5-70B7-4731-9859-E139E31B5E17}" srcOrd="0" destOrd="0" presId="urn:microsoft.com/office/officeart/2005/8/layout/orgChart1"/>
    <dgm:cxn modelId="{0E46EE11-6CA7-4DF6-AD7E-96E9C9C276D5}" type="presParOf" srcId="{CA7972C5-70B7-4731-9859-E139E31B5E17}" destId="{19551217-663D-4FCC-B918-299C8FCD14A0}" srcOrd="0" destOrd="0" presId="urn:microsoft.com/office/officeart/2005/8/layout/orgChart1"/>
    <dgm:cxn modelId="{A085E733-A4FB-4F93-B325-4B58EB741DA2}" type="presParOf" srcId="{CA7972C5-70B7-4731-9859-E139E31B5E17}" destId="{C094F952-B7E5-4B57-A455-16E02FF9B74E}" srcOrd="1" destOrd="0" presId="urn:microsoft.com/office/officeart/2005/8/layout/orgChart1"/>
    <dgm:cxn modelId="{BFC7BEDA-E608-4000-88B5-6212A27A2258}" type="presParOf" srcId="{333BE7A6-F57F-485F-8CCE-522E301B0F15}" destId="{FA42C801-45E4-4B52-8596-3184C95ACA83}" srcOrd="1" destOrd="0" presId="urn:microsoft.com/office/officeart/2005/8/layout/orgChart1"/>
    <dgm:cxn modelId="{F691001F-3AD8-4995-97FD-07AA4ACA3C39}" type="presParOf" srcId="{333BE7A6-F57F-485F-8CCE-522E301B0F15}" destId="{1EF2D412-E662-4AB5-950C-5444CB68E5F8}" srcOrd="2" destOrd="0" presId="urn:microsoft.com/office/officeart/2005/8/layout/orgChart1"/>
    <dgm:cxn modelId="{7BB6490D-E158-4A12-A210-8F3FA76D3835}" type="presParOf" srcId="{EF14BB7D-C64C-4A72-85F4-C30AF9ACB15A}" destId="{BDFDE958-6ED9-4D6D-9265-1C671FF4D4F5}" srcOrd="2" destOrd="0" presId="urn:microsoft.com/office/officeart/2005/8/layout/orgChart1"/>
    <dgm:cxn modelId="{3E59EF0A-863D-4548-AE1D-9EBD07C4468C}" type="presParOf" srcId="{EF14BB7D-C64C-4A72-85F4-C30AF9ACB15A}" destId="{7FCE3A9E-A057-4C77-B5BE-73BDE289CA97}" srcOrd="3" destOrd="0" presId="urn:microsoft.com/office/officeart/2005/8/layout/orgChart1"/>
    <dgm:cxn modelId="{FCABE8C6-ABE8-48DE-BBCF-F4DCAFD2CDF6}" type="presParOf" srcId="{7FCE3A9E-A057-4C77-B5BE-73BDE289CA97}" destId="{0125F8CB-ADA8-4A12-88F1-2B4FE28F7859}" srcOrd="0" destOrd="0" presId="urn:microsoft.com/office/officeart/2005/8/layout/orgChart1"/>
    <dgm:cxn modelId="{9474595E-43CD-40E8-8905-97C2E3494084}" type="presParOf" srcId="{0125F8CB-ADA8-4A12-88F1-2B4FE28F7859}" destId="{1E559D36-2823-4165-9492-3448E12F1C6D}" srcOrd="0" destOrd="0" presId="urn:microsoft.com/office/officeart/2005/8/layout/orgChart1"/>
    <dgm:cxn modelId="{B2FEBD05-9E0E-4ED2-84A8-C8819790E371}" type="presParOf" srcId="{0125F8CB-ADA8-4A12-88F1-2B4FE28F7859}" destId="{EEBBA5F1-F257-475A-B5D6-036CF9C411C1}" srcOrd="1" destOrd="0" presId="urn:microsoft.com/office/officeart/2005/8/layout/orgChart1"/>
    <dgm:cxn modelId="{6B844C39-D4A2-4E79-BE64-74FD2150AC49}" type="presParOf" srcId="{7FCE3A9E-A057-4C77-B5BE-73BDE289CA97}" destId="{73B31F59-B519-4E58-B91A-41657AB9A7C2}" srcOrd="1" destOrd="0" presId="urn:microsoft.com/office/officeart/2005/8/layout/orgChart1"/>
    <dgm:cxn modelId="{B8579021-81CE-4583-872D-DF59AD8C683E}" type="presParOf" srcId="{7FCE3A9E-A057-4C77-B5BE-73BDE289CA97}" destId="{172CDFB4-F031-4913-9A39-1211C8C6C033}" srcOrd="2" destOrd="0" presId="urn:microsoft.com/office/officeart/2005/8/layout/orgChart1"/>
    <dgm:cxn modelId="{ED94A132-3225-4C87-8484-2FB28B35D08E}" type="presParOf" srcId="{EF14BB7D-C64C-4A72-85F4-C30AF9ACB15A}" destId="{84BCF6B4-4683-4E68-AA31-1D3712DEA660}" srcOrd="4" destOrd="0" presId="urn:microsoft.com/office/officeart/2005/8/layout/orgChart1"/>
    <dgm:cxn modelId="{55575EBF-A354-4D3E-818C-D580018FAA0E}" type="presParOf" srcId="{EF14BB7D-C64C-4A72-85F4-C30AF9ACB15A}" destId="{DDBE4EC9-A839-47F9-9779-5065ED717C3F}" srcOrd="5" destOrd="0" presId="urn:microsoft.com/office/officeart/2005/8/layout/orgChart1"/>
    <dgm:cxn modelId="{E2C18242-EB24-4763-AE4B-42CCF46E35DE}" type="presParOf" srcId="{DDBE4EC9-A839-47F9-9779-5065ED717C3F}" destId="{5AB3395A-102C-4F16-97D0-6BDD882C9A8D}" srcOrd="0" destOrd="0" presId="urn:microsoft.com/office/officeart/2005/8/layout/orgChart1"/>
    <dgm:cxn modelId="{A0188E0A-BC41-453F-BBA1-BFE25E5159CC}" type="presParOf" srcId="{5AB3395A-102C-4F16-97D0-6BDD882C9A8D}" destId="{2DE6E579-092A-4B41-B68B-0BC686F40EE4}" srcOrd="0" destOrd="0" presId="urn:microsoft.com/office/officeart/2005/8/layout/orgChart1"/>
    <dgm:cxn modelId="{B768E7F3-C076-43AD-A438-6F4A6B53CD52}" type="presParOf" srcId="{5AB3395A-102C-4F16-97D0-6BDD882C9A8D}" destId="{51F0BF9E-4630-4E85-AECE-FB8E337801B8}" srcOrd="1" destOrd="0" presId="urn:microsoft.com/office/officeart/2005/8/layout/orgChart1"/>
    <dgm:cxn modelId="{613C8DC5-38D5-4CD6-A1DD-F4296DE8934C}" type="presParOf" srcId="{DDBE4EC9-A839-47F9-9779-5065ED717C3F}" destId="{F7D49E07-3E21-4FA2-B53F-EC7EE8A690AF}" srcOrd="1" destOrd="0" presId="urn:microsoft.com/office/officeart/2005/8/layout/orgChart1"/>
    <dgm:cxn modelId="{2837B95E-34BB-4BC3-A04B-5738925FE0DE}" type="presParOf" srcId="{DDBE4EC9-A839-47F9-9779-5065ED717C3F}" destId="{A20F1BC5-E324-449A-B25B-E06AA33C365E}" srcOrd="2" destOrd="0" presId="urn:microsoft.com/office/officeart/2005/8/layout/orgChart1"/>
    <dgm:cxn modelId="{E7538FD1-B6DC-4980-8E87-7D990948BA14}" type="presParOf" srcId="{EF14BB7D-C64C-4A72-85F4-C30AF9ACB15A}" destId="{EE922078-6292-49BD-A78A-CE0AFC37EC30}" srcOrd="6" destOrd="0" presId="urn:microsoft.com/office/officeart/2005/8/layout/orgChart1"/>
    <dgm:cxn modelId="{FD3BFE17-3F5A-4EE4-886A-C21AF98F781D}" type="presParOf" srcId="{EF14BB7D-C64C-4A72-85F4-C30AF9ACB15A}" destId="{DC181B88-E4D3-46AB-AC10-C6BE68C6B49A}" srcOrd="7" destOrd="0" presId="urn:microsoft.com/office/officeart/2005/8/layout/orgChart1"/>
    <dgm:cxn modelId="{406E8CCC-EB4D-44D9-A13C-8D281F9BFC3D}" type="presParOf" srcId="{DC181B88-E4D3-46AB-AC10-C6BE68C6B49A}" destId="{56AF077B-AE15-4B24-A4E0-F654D48A3633}" srcOrd="0" destOrd="0" presId="urn:microsoft.com/office/officeart/2005/8/layout/orgChart1"/>
    <dgm:cxn modelId="{CF739C5A-E1B6-4107-BD48-B348554AD7E4}" type="presParOf" srcId="{56AF077B-AE15-4B24-A4E0-F654D48A3633}" destId="{5D785825-83E3-4E51-BFE7-1F7B045BB826}" srcOrd="0" destOrd="0" presId="urn:microsoft.com/office/officeart/2005/8/layout/orgChart1"/>
    <dgm:cxn modelId="{0644124B-194D-4747-9D32-65EEEDFAE98F}" type="presParOf" srcId="{56AF077B-AE15-4B24-A4E0-F654D48A3633}" destId="{4B6A7695-7B65-4C81-99A2-BF958C440088}" srcOrd="1" destOrd="0" presId="urn:microsoft.com/office/officeart/2005/8/layout/orgChart1"/>
    <dgm:cxn modelId="{6ACEC818-C4EB-4A87-A4E6-40DC9B16DF41}" type="presParOf" srcId="{DC181B88-E4D3-46AB-AC10-C6BE68C6B49A}" destId="{2DE85C84-ED45-4C38-B62C-59DC0FCB3316}" srcOrd="1" destOrd="0" presId="urn:microsoft.com/office/officeart/2005/8/layout/orgChart1"/>
    <dgm:cxn modelId="{3A674E9A-66EA-44EA-984B-C09DA6C2E360}" type="presParOf" srcId="{DC181B88-E4D3-46AB-AC10-C6BE68C6B49A}" destId="{1D071318-F2C8-47DA-95A5-E7EFC671B9C7}" srcOrd="2" destOrd="0" presId="urn:microsoft.com/office/officeart/2005/8/layout/orgChart1"/>
    <dgm:cxn modelId="{7F3170CB-B6C2-46BD-937B-6ACB811AAB44}" type="presParOf" srcId="{0051078F-3A3E-480A-9073-DDE9FF4D9179}" destId="{CC726141-5D2B-4DE6-B378-CEB7A4EB087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A9D8AA-67FC-4382-9591-E3A7DC3C38D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CBE07C6A-5093-4F84-8DB3-52E16DF83F3F}">
      <dgm:prSet phldrT="[Text]"/>
      <dgm:spPr>
        <a:solidFill>
          <a:schemeClr val="accent6">
            <a:lumMod val="40000"/>
            <a:lumOff val="60000"/>
          </a:schemeClr>
        </a:solidFill>
      </dgm:spPr>
      <dgm:t>
        <a:bodyPr/>
        <a:lstStyle/>
        <a:p>
          <a:r>
            <a:rPr lang="en-US" dirty="0" smtClean="0"/>
            <a:t>Third Party Costs</a:t>
          </a:r>
          <a:endParaRPr lang="en-US" dirty="0"/>
        </a:p>
      </dgm:t>
    </dgm:pt>
    <dgm:pt modelId="{7FE51B67-F22A-4FD2-8397-AAA2098C1A60}" type="parTrans" cxnId="{C7C3C881-97D2-425A-86B3-73E32AE1D544}">
      <dgm:prSet/>
      <dgm:spPr/>
      <dgm:t>
        <a:bodyPr/>
        <a:lstStyle/>
        <a:p>
          <a:endParaRPr lang="en-US"/>
        </a:p>
      </dgm:t>
    </dgm:pt>
    <dgm:pt modelId="{C287DF06-9A30-41AC-9A12-BBEF18A6230B}" type="sibTrans" cxnId="{C7C3C881-97D2-425A-86B3-73E32AE1D544}">
      <dgm:prSet/>
      <dgm:spPr/>
      <dgm:t>
        <a:bodyPr/>
        <a:lstStyle/>
        <a:p>
          <a:endParaRPr lang="en-US"/>
        </a:p>
      </dgm:t>
    </dgm:pt>
    <dgm:pt modelId="{5B85D0FE-BA8C-46B4-9A58-35336B9839A4}">
      <dgm:prSet phldrT="[Text]"/>
      <dgm:spPr/>
      <dgm:t>
        <a:bodyPr/>
        <a:lstStyle/>
        <a:p>
          <a:r>
            <a:rPr lang="en-US" dirty="0" smtClean="0"/>
            <a:t>Privacy &amp; Security Liability</a:t>
          </a:r>
          <a:endParaRPr lang="en-US" dirty="0"/>
        </a:p>
      </dgm:t>
    </dgm:pt>
    <dgm:pt modelId="{137CEF65-6C89-4794-B2C9-9FB83A0793DD}" type="parTrans" cxnId="{B1E13B63-E7BD-44F0-863C-A150C21870EC}">
      <dgm:prSet/>
      <dgm:spPr/>
      <dgm:t>
        <a:bodyPr/>
        <a:lstStyle/>
        <a:p>
          <a:endParaRPr lang="en-US"/>
        </a:p>
      </dgm:t>
    </dgm:pt>
    <dgm:pt modelId="{831B36EB-F977-4953-9B5F-9E7A61FBBF7B}" type="sibTrans" cxnId="{B1E13B63-E7BD-44F0-863C-A150C21870EC}">
      <dgm:prSet/>
      <dgm:spPr/>
      <dgm:t>
        <a:bodyPr/>
        <a:lstStyle/>
        <a:p>
          <a:endParaRPr lang="en-US"/>
        </a:p>
      </dgm:t>
    </dgm:pt>
    <dgm:pt modelId="{A7CB1F6D-540B-41F9-A1A4-68BAACA09707}">
      <dgm:prSet phldrT="[Text]"/>
      <dgm:spPr/>
      <dgm:t>
        <a:bodyPr/>
        <a:lstStyle/>
        <a:p>
          <a:r>
            <a:rPr lang="en-US" dirty="0" smtClean="0"/>
            <a:t>Regulatory Defense</a:t>
          </a:r>
          <a:endParaRPr lang="en-US" dirty="0"/>
        </a:p>
      </dgm:t>
    </dgm:pt>
    <dgm:pt modelId="{558485BF-24EA-4E2B-8A38-B5B1D712CFFD}" type="parTrans" cxnId="{DC4DF6FA-1A7D-49E6-B1DA-FE32B8E0C7FB}">
      <dgm:prSet/>
      <dgm:spPr/>
      <dgm:t>
        <a:bodyPr/>
        <a:lstStyle/>
        <a:p>
          <a:endParaRPr lang="en-US"/>
        </a:p>
      </dgm:t>
    </dgm:pt>
    <dgm:pt modelId="{7E125C82-0B45-4FCA-95BE-6630190CE8D3}" type="sibTrans" cxnId="{DC4DF6FA-1A7D-49E6-B1DA-FE32B8E0C7FB}">
      <dgm:prSet/>
      <dgm:spPr/>
      <dgm:t>
        <a:bodyPr/>
        <a:lstStyle/>
        <a:p>
          <a:endParaRPr lang="en-US"/>
        </a:p>
      </dgm:t>
    </dgm:pt>
    <dgm:pt modelId="{A59BBB2A-37A8-4C4C-95F6-F87590B12A63}">
      <dgm:prSet phldrT="[Text]"/>
      <dgm:spPr/>
      <dgm:t>
        <a:bodyPr/>
        <a:lstStyle/>
        <a:p>
          <a:r>
            <a:rPr lang="en-US" dirty="0" smtClean="0"/>
            <a:t>Data Breach &amp; Crisis Management Response</a:t>
          </a:r>
          <a:endParaRPr lang="en-US" dirty="0"/>
        </a:p>
      </dgm:t>
    </dgm:pt>
    <dgm:pt modelId="{DE33348C-1FC6-4A70-8F68-AC121EFC4491}" type="parTrans" cxnId="{57AD11FF-57E4-44E0-BDAF-43878BD85743}">
      <dgm:prSet/>
      <dgm:spPr/>
      <dgm:t>
        <a:bodyPr/>
        <a:lstStyle/>
        <a:p>
          <a:endParaRPr lang="en-US"/>
        </a:p>
      </dgm:t>
    </dgm:pt>
    <dgm:pt modelId="{29956E32-F83C-4F43-B7AB-56A5426E9D75}" type="sibTrans" cxnId="{57AD11FF-57E4-44E0-BDAF-43878BD85743}">
      <dgm:prSet/>
      <dgm:spPr/>
      <dgm:t>
        <a:bodyPr/>
        <a:lstStyle/>
        <a:p>
          <a:endParaRPr lang="en-US"/>
        </a:p>
      </dgm:t>
    </dgm:pt>
    <dgm:pt modelId="{B4763CD3-AF96-4791-B143-C9CEC6BDB8C4}">
      <dgm:prSet phldrT="[Text]"/>
      <dgm:spPr/>
      <dgm:t>
        <a:bodyPr/>
        <a:lstStyle/>
        <a:p>
          <a:r>
            <a:rPr lang="en-US" dirty="0" smtClean="0"/>
            <a:t>Electronic Media Liability</a:t>
          </a:r>
          <a:endParaRPr lang="en-US" dirty="0"/>
        </a:p>
      </dgm:t>
    </dgm:pt>
    <dgm:pt modelId="{7004F6ED-0044-4F32-B38A-9B196A072833}" type="parTrans" cxnId="{3A0B3374-3251-4D44-B4D2-02226AA159FD}">
      <dgm:prSet/>
      <dgm:spPr/>
      <dgm:t>
        <a:bodyPr/>
        <a:lstStyle/>
        <a:p>
          <a:endParaRPr lang="en-US"/>
        </a:p>
      </dgm:t>
    </dgm:pt>
    <dgm:pt modelId="{8222145F-FA6A-4A3B-84EA-9A34CC2E8F4E}" type="sibTrans" cxnId="{3A0B3374-3251-4D44-B4D2-02226AA159FD}">
      <dgm:prSet/>
      <dgm:spPr/>
      <dgm:t>
        <a:bodyPr/>
        <a:lstStyle/>
        <a:p>
          <a:endParaRPr lang="en-US"/>
        </a:p>
      </dgm:t>
    </dgm:pt>
    <dgm:pt modelId="{90B917A9-4CCA-4458-8C32-BBAB4B2EACA8}" type="pres">
      <dgm:prSet presAssocID="{A9A9D8AA-67FC-4382-9591-E3A7DC3C38D9}" presName="hierChild1" presStyleCnt="0">
        <dgm:presLayoutVars>
          <dgm:orgChart val="1"/>
          <dgm:chPref val="1"/>
          <dgm:dir/>
          <dgm:animOne val="branch"/>
          <dgm:animLvl val="lvl"/>
          <dgm:resizeHandles/>
        </dgm:presLayoutVars>
      </dgm:prSet>
      <dgm:spPr/>
      <dgm:t>
        <a:bodyPr/>
        <a:lstStyle/>
        <a:p>
          <a:endParaRPr lang="en-US"/>
        </a:p>
      </dgm:t>
    </dgm:pt>
    <dgm:pt modelId="{A4C14297-565E-4F76-92A5-ADCA0C6A32CC}" type="pres">
      <dgm:prSet presAssocID="{CBE07C6A-5093-4F84-8DB3-52E16DF83F3F}" presName="hierRoot1" presStyleCnt="0">
        <dgm:presLayoutVars>
          <dgm:hierBranch val="l"/>
        </dgm:presLayoutVars>
      </dgm:prSet>
      <dgm:spPr/>
    </dgm:pt>
    <dgm:pt modelId="{06FB5126-85F3-4216-B309-F8E1064168B7}" type="pres">
      <dgm:prSet presAssocID="{CBE07C6A-5093-4F84-8DB3-52E16DF83F3F}" presName="rootComposite1" presStyleCnt="0"/>
      <dgm:spPr/>
    </dgm:pt>
    <dgm:pt modelId="{2AE511EC-4FAA-40F4-A779-4301F41BF501}" type="pres">
      <dgm:prSet presAssocID="{CBE07C6A-5093-4F84-8DB3-52E16DF83F3F}" presName="rootText1" presStyleLbl="node0" presStyleIdx="0" presStyleCnt="1" custScaleX="249703">
        <dgm:presLayoutVars>
          <dgm:chPref val="3"/>
        </dgm:presLayoutVars>
      </dgm:prSet>
      <dgm:spPr/>
      <dgm:t>
        <a:bodyPr/>
        <a:lstStyle/>
        <a:p>
          <a:endParaRPr lang="en-US"/>
        </a:p>
      </dgm:t>
    </dgm:pt>
    <dgm:pt modelId="{73684B29-6300-45ED-B973-0A75E314A176}" type="pres">
      <dgm:prSet presAssocID="{CBE07C6A-5093-4F84-8DB3-52E16DF83F3F}" presName="rootConnector1" presStyleLbl="node1" presStyleIdx="0" presStyleCnt="0"/>
      <dgm:spPr/>
      <dgm:t>
        <a:bodyPr/>
        <a:lstStyle/>
        <a:p>
          <a:endParaRPr lang="en-US"/>
        </a:p>
      </dgm:t>
    </dgm:pt>
    <dgm:pt modelId="{D2C3AB88-9207-4F5F-9F39-08751DF4CF41}" type="pres">
      <dgm:prSet presAssocID="{CBE07C6A-5093-4F84-8DB3-52E16DF83F3F}" presName="hierChild2" presStyleCnt="0"/>
      <dgm:spPr/>
    </dgm:pt>
    <dgm:pt modelId="{4910E6BD-DA2F-4EC5-87D6-D993A7678312}" type="pres">
      <dgm:prSet presAssocID="{137CEF65-6C89-4794-B2C9-9FB83A0793DD}" presName="Name50" presStyleLbl="parChTrans1D2" presStyleIdx="0" presStyleCnt="4"/>
      <dgm:spPr/>
      <dgm:t>
        <a:bodyPr/>
        <a:lstStyle/>
        <a:p>
          <a:endParaRPr lang="en-US"/>
        </a:p>
      </dgm:t>
    </dgm:pt>
    <dgm:pt modelId="{BB458802-2B73-4A66-8B00-675084A9D05A}" type="pres">
      <dgm:prSet presAssocID="{5B85D0FE-BA8C-46B4-9A58-35336B9839A4}" presName="hierRoot2" presStyleCnt="0">
        <dgm:presLayoutVars>
          <dgm:hierBranch val="init"/>
        </dgm:presLayoutVars>
      </dgm:prSet>
      <dgm:spPr/>
    </dgm:pt>
    <dgm:pt modelId="{55B4F94A-62AF-41E6-A8B0-6D8CE7510792}" type="pres">
      <dgm:prSet presAssocID="{5B85D0FE-BA8C-46B4-9A58-35336B9839A4}" presName="rootComposite" presStyleCnt="0"/>
      <dgm:spPr/>
    </dgm:pt>
    <dgm:pt modelId="{F361397B-0591-46FA-A457-B4FD1C310981}" type="pres">
      <dgm:prSet presAssocID="{5B85D0FE-BA8C-46B4-9A58-35336B9839A4}" presName="rootText" presStyleLbl="node2" presStyleIdx="0" presStyleCnt="4" custScaleX="208086">
        <dgm:presLayoutVars>
          <dgm:chPref val="3"/>
        </dgm:presLayoutVars>
      </dgm:prSet>
      <dgm:spPr/>
      <dgm:t>
        <a:bodyPr/>
        <a:lstStyle/>
        <a:p>
          <a:endParaRPr lang="en-US"/>
        </a:p>
      </dgm:t>
    </dgm:pt>
    <dgm:pt modelId="{C73D2DA9-07DC-4C0C-A759-431C75B86320}" type="pres">
      <dgm:prSet presAssocID="{5B85D0FE-BA8C-46B4-9A58-35336B9839A4}" presName="rootConnector" presStyleLbl="node2" presStyleIdx="0" presStyleCnt="4"/>
      <dgm:spPr/>
      <dgm:t>
        <a:bodyPr/>
        <a:lstStyle/>
        <a:p>
          <a:endParaRPr lang="en-US"/>
        </a:p>
      </dgm:t>
    </dgm:pt>
    <dgm:pt modelId="{E2FA1A42-ACE4-4C00-B043-052295C23AE5}" type="pres">
      <dgm:prSet presAssocID="{5B85D0FE-BA8C-46B4-9A58-35336B9839A4}" presName="hierChild4" presStyleCnt="0"/>
      <dgm:spPr/>
    </dgm:pt>
    <dgm:pt modelId="{2124EB31-C959-43B0-836B-55C07FB564CE}" type="pres">
      <dgm:prSet presAssocID="{5B85D0FE-BA8C-46B4-9A58-35336B9839A4}" presName="hierChild5" presStyleCnt="0"/>
      <dgm:spPr/>
    </dgm:pt>
    <dgm:pt modelId="{97B1A082-E1FC-4C75-A5FA-62C29ADE42AA}" type="pres">
      <dgm:prSet presAssocID="{558485BF-24EA-4E2B-8A38-B5B1D712CFFD}" presName="Name50" presStyleLbl="parChTrans1D2" presStyleIdx="1" presStyleCnt="4"/>
      <dgm:spPr/>
      <dgm:t>
        <a:bodyPr/>
        <a:lstStyle/>
        <a:p>
          <a:endParaRPr lang="en-US"/>
        </a:p>
      </dgm:t>
    </dgm:pt>
    <dgm:pt modelId="{BD02124D-914B-48A3-94A1-4B891CFDD8EA}" type="pres">
      <dgm:prSet presAssocID="{A7CB1F6D-540B-41F9-A1A4-68BAACA09707}" presName="hierRoot2" presStyleCnt="0">
        <dgm:presLayoutVars>
          <dgm:hierBranch val="init"/>
        </dgm:presLayoutVars>
      </dgm:prSet>
      <dgm:spPr/>
    </dgm:pt>
    <dgm:pt modelId="{FA2C0C44-3F86-4066-8069-E83C8EE2E865}" type="pres">
      <dgm:prSet presAssocID="{A7CB1F6D-540B-41F9-A1A4-68BAACA09707}" presName="rootComposite" presStyleCnt="0"/>
      <dgm:spPr/>
    </dgm:pt>
    <dgm:pt modelId="{BD90AE2F-9BD1-40BC-A22C-4196312B745B}" type="pres">
      <dgm:prSet presAssocID="{A7CB1F6D-540B-41F9-A1A4-68BAACA09707}" presName="rootText" presStyleLbl="node2" presStyleIdx="1" presStyleCnt="4" custScaleX="208086">
        <dgm:presLayoutVars>
          <dgm:chPref val="3"/>
        </dgm:presLayoutVars>
      </dgm:prSet>
      <dgm:spPr/>
      <dgm:t>
        <a:bodyPr/>
        <a:lstStyle/>
        <a:p>
          <a:endParaRPr lang="en-US"/>
        </a:p>
      </dgm:t>
    </dgm:pt>
    <dgm:pt modelId="{ACFA9D63-F6A0-42A1-8119-9EEF11D09582}" type="pres">
      <dgm:prSet presAssocID="{A7CB1F6D-540B-41F9-A1A4-68BAACA09707}" presName="rootConnector" presStyleLbl="node2" presStyleIdx="1" presStyleCnt="4"/>
      <dgm:spPr/>
      <dgm:t>
        <a:bodyPr/>
        <a:lstStyle/>
        <a:p>
          <a:endParaRPr lang="en-US"/>
        </a:p>
      </dgm:t>
    </dgm:pt>
    <dgm:pt modelId="{827F1F77-3A85-45DB-A698-CAF7B173CBBF}" type="pres">
      <dgm:prSet presAssocID="{A7CB1F6D-540B-41F9-A1A4-68BAACA09707}" presName="hierChild4" presStyleCnt="0"/>
      <dgm:spPr/>
    </dgm:pt>
    <dgm:pt modelId="{DB7CA11E-3049-4C9F-950C-60833ADA4714}" type="pres">
      <dgm:prSet presAssocID="{A7CB1F6D-540B-41F9-A1A4-68BAACA09707}" presName="hierChild5" presStyleCnt="0"/>
      <dgm:spPr/>
    </dgm:pt>
    <dgm:pt modelId="{F2F5C1A7-7666-4174-A035-36E3075FA218}" type="pres">
      <dgm:prSet presAssocID="{7004F6ED-0044-4F32-B38A-9B196A072833}" presName="Name50" presStyleLbl="parChTrans1D2" presStyleIdx="2" presStyleCnt="4"/>
      <dgm:spPr/>
      <dgm:t>
        <a:bodyPr/>
        <a:lstStyle/>
        <a:p>
          <a:endParaRPr lang="en-US"/>
        </a:p>
      </dgm:t>
    </dgm:pt>
    <dgm:pt modelId="{DC75754A-D3CA-47CF-A464-9CF0C521DDE5}" type="pres">
      <dgm:prSet presAssocID="{B4763CD3-AF96-4791-B143-C9CEC6BDB8C4}" presName="hierRoot2" presStyleCnt="0">
        <dgm:presLayoutVars>
          <dgm:hierBranch val="init"/>
        </dgm:presLayoutVars>
      </dgm:prSet>
      <dgm:spPr/>
    </dgm:pt>
    <dgm:pt modelId="{872CACC5-E1A1-48AB-9774-1793B2A221DA}" type="pres">
      <dgm:prSet presAssocID="{B4763CD3-AF96-4791-B143-C9CEC6BDB8C4}" presName="rootComposite" presStyleCnt="0"/>
      <dgm:spPr/>
    </dgm:pt>
    <dgm:pt modelId="{DE8100D7-2B7E-4AB2-9A0E-D26176D8E9DE}" type="pres">
      <dgm:prSet presAssocID="{B4763CD3-AF96-4791-B143-C9CEC6BDB8C4}" presName="rootText" presStyleLbl="node2" presStyleIdx="2" presStyleCnt="4" custScaleX="208086">
        <dgm:presLayoutVars>
          <dgm:chPref val="3"/>
        </dgm:presLayoutVars>
      </dgm:prSet>
      <dgm:spPr/>
      <dgm:t>
        <a:bodyPr/>
        <a:lstStyle/>
        <a:p>
          <a:endParaRPr lang="en-US"/>
        </a:p>
      </dgm:t>
    </dgm:pt>
    <dgm:pt modelId="{D86AEA7F-DDB1-4B58-A5AB-2A1E414E599A}" type="pres">
      <dgm:prSet presAssocID="{B4763CD3-AF96-4791-B143-C9CEC6BDB8C4}" presName="rootConnector" presStyleLbl="node2" presStyleIdx="2" presStyleCnt="4"/>
      <dgm:spPr/>
      <dgm:t>
        <a:bodyPr/>
        <a:lstStyle/>
        <a:p>
          <a:endParaRPr lang="en-US"/>
        </a:p>
      </dgm:t>
    </dgm:pt>
    <dgm:pt modelId="{816B6EDC-CB7C-40EE-B7F2-3A5FC78E5E46}" type="pres">
      <dgm:prSet presAssocID="{B4763CD3-AF96-4791-B143-C9CEC6BDB8C4}" presName="hierChild4" presStyleCnt="0"/>
      <dgm:spPr/>
    </dgm:pt>
    <dgm:pt modelId="{A878990A-E900-4B2A-B619-DD83F3D3E451}" type="pres">
      <dgm:prSet presAssocID="{B4763CD3-AF96-4791-B143-C9CEC6BDB8C4}" presName="hierChild5" presStyleCnt="0"/>
      <dgm:spPr/>
    </dgm:pt>
    <dgm:pt modelId="{6F851454-8223-4F5C-BD73-FC776B4F2EC3}" type="pres">
      <dgm:prSet presAssocID="{DE33348C-1FC6-4A70-8F68-AC121EFC4491}" presName="Name50" presStyleLbl="parChTrans1D2" presStyleIdx="3" presStyleCnt="4"/>
      <dgm:spPr/>
      <dgm:t>
        <a:bodyPr/>
        <a:lstStyle/>
        <a:p>
          <a:endParaRPr lang="en-US"/>
        </a:p>
      </dgm:t>
    </dgm:pt>
    <dgm:pt modelId="{829738BE-7BEF-4E91-86DD-2487EDC2D845}" type="pres">
      <dgm:prSet presAssocID="{A59BBB2A-37A8-4C4C-95F6-F87590B12A63}" presName="hierRoot2" presStyleCnt="0">
        <dgm:presLayoutVars>
          <dgm:hierBranch val="init"/>
        </dgm:presLayoutVars>
      </dgm:prSet>
      <dgm:spPr/>
    </dgm:pt>
    <dgm:pt modelId="{B2F28560-BFE3-4BEA-B518-5F37E5803995}" type="pres">
      <dgm:prSet presAssocID="{A59BBB2A-37A8-4C4C-95F6-F87590B12A63}" presName="rootComposite" presStyleCnt="0"/>
      <dgm:spPr/>
    </dgm:pt>
    <dgm:pt modelId="{07C0C311-B9B0-4EB7-9948-87A7CD6E9DC0}" type="pres">
      <dgm:prSet presAssocID="{A59BBB2A-37A8-4C4C-95F6-F87590B12A63}" presName="rootText" presStyleLbl="node2" presStyleIdx="3" presStyleCnt="4" custScaleX="208086">
        <dgm:presLayoutVars>
          <dgm:chPref val="3"/>
        </dgm:presLayoutVars>
      </dgm:prSet>
      <dgm:spPr/>
      <dgm:t>
        <a:bodyPr/>
        <a:lstStyle/>
        <a:p>
          <a:endParaRPr lang="en-US"/>
        </a:p>
      </dgm:t>
    </dgm:pt>
    <dgm:pt modelId="{A7D33F8A-BFB0-4A03-908C-07A0DC2D0750}" type="pres">
      <dgm:prSet presAssocID="{A59BBB2A-37A8-4C4C-95F6-F87590B12A63}" presName="rootConnector" presStyleLbl="node2" presStyleIdx="3" presStyleCnt="4"/>
      <dgm:spPr/>
      <dgm:t>
        <a:bodyPr/>
        <a:lstStyle/>
        <a:p>
          <a:endParaRPr lang="en-US"/>
        </a:p>
      </dgm:t>
    </dgm:pt>
    <dgm:pt modelId="{F961A34C-B474-4AE9-94BA-8D7E3DCD5F37}" type="pres">
      <dgm:prSet presAssocID="{A59BBB2A-37A8-4C4C-95F6-F87590B12A63}" presName="hierChild4" presStyleCnt="0"/>
      <dgm:spPr/>
    </dgm:pt>
    <dgm:pt modelId="{5A28190B-B661-484F-90D4-F8E34ABD596E}" type="pres">
      <dgm:prSet presAssocID="{A59BBB2A-37A8-4C4C-95F6-F87590B12A63}" presName="hierChild5" presStyleCnt="0"/>
      <dgm:spPr/>
    </dgm:pt>
    <dgm:pt modelId="{6D68D80C-EE98-457C-A96A-CB26319B559B}" type="pres">
      <dgm:prSet presAssocID="{CBE07C6A-5093-4F84-8DB3-52E16DF83F3F}" presName="hierChild3" presStyleCnt="0"/>
      <dgm:spPr/>
    </dgm:pt>
  </dgm:ptLst>
  <dgm:cxnLst>
    <dgm:cxn modelId="{E2922158-DEDC-4F11-86C7-CDA1451139D2}" type="presOf" srcId="{CBE07C6A-5093-4F84-8DB3-52E16DF83F3F}" destId="{2AE511EC-4FAA-40F4-A779-4301F41BF501}" srcOrd="0" destOrd="0" presId="urn:microsoft.com/office/officeart/2005/8/layout/orgChart1"/>
    <dgm:cxn modelId="{F12E9BED-0345-46DD-88EB-AF5228A89E58}" type="presOf" srcId="{B4763CD3-AF96-4791-B143-C9CEC6BDB8C4}" destId="{D86AEA7F-DDB1-4B58-A5AB-2A1E414E599A}" srcOrd="1" destOrd="0" presId="urn:microsoft.com/office/officeart/2005/8/layout/orgChart1"/>
    <dgm:cxn modelId="{4373445B-BEE2-45A2-8346-7A8A80BBC5D1}" type="presOf" srcId="{A59BBB2A-37A8-4C4C-95F6-F87590B12A63}" destId="{07C0C311-B9B0-4EB7-9948-87A7CD6E9DC0}" srcOrd="0" destOrd="0" presId="urn:microsoft.com/office/officeart/2005/8/layout/orgChart1"/>
    <dgm:cxn modelId="{4B76BDF3-7F72-4A7C-9540-81E87F686F25}" type="presOf" srcId="{5B85D0FE-BA8C-46B4-9A58-35336B9839A4}" destId="{C73D2DA9-07DC-4C0C-A759-431C75B86320}" srcOrd="1" destOrd="0" presId="urn:microsoft.com/office/officeart/2005/8/layout/orgChart1"/>
    <dgm:cxn modelId="{B1E13B63-E7BD-44F0-863C-A150C21870EC}" srcId="{CBE07C6A-5093-4F84-8DB3-52E16DF83F3F}" destId="{5B85D0FE-BA8C-46B4-9A58-35336B9839A4}" srcOrd="0" destOrd="0" parTransId="{137CEF65-6C89-4794-B2C9-9FB83A0793DD}" sibTransId="{831B36EB-F977-4953-9B5F-9E7A61FBBF7B}"/>
    <dgm:cxn modelId="{57AD11FF-57E4-44E0-BDAF-43878BD85743}" srcId="{CBE07C6A-5093-4F84-8DB3-52E16DF83F3F}" destId="{A59BBB2A-37A8-4C4C-95F6-F87590B12A63}" srcOrd="3" destOrd="0" parTransId="{DE33348C-1FC6-4A70-8F68-AC121EFC4491}" sibTransId="{29956E32-F83C-4F43-B7AB-56A5426E9D75}"/>
    <dgm:cxn modelId="{9AF38ABB-1F20-40C5-98F5-DEC238B18356}" type="presOf" srcId="{A7CB1F6D-540B-41F9-A1A4-68BAACA09707}" destId="{BD90AE2F-9BD1-40BC-A22C-4196312B745B}" srcOrd="0" destOrd="0" presId="urn:microsoft.com/office/officeart/2005/8/layout/orgChart1"/>
    <dgm:cxn modelId="{3BBCAFE1-9F41-4C91-9FA1-E6B9855B827D}" type="presOf" srcId="{137CEF65-6C89-4794-B2C9-9FB83A0793DD}" destId="{4910E6BD-DA2F-4EC5-87D6-D993A7678312}" srcOrd="0" destOrd="0" presId="urn:microsoft.com/office/officeart/2005/8/layout/orgChart1"/>
    <dgm:cxn modelId="{3A0B3374-3251-4D44-B4D2-02226AA159FD}" srcId="{CBE07C6A-5093-4F84-8DB3-52E16DF83F3F}" destId="{B4763CD3-AF96-4791-B143-C9CEC6BDB8C4}" srcOrd="2" destOrd="0" parTransId="{7004F6ED-0044-4F32-B38A-9B196A072833}" sibTransId="{8222145F-FA6A-4A3B-84EA-9A34CC2E8F4E}"/>
    <dgm:cxn modelId="{72DA3C7C-0102-4A59-8279-E19BEFBF4C69}" type="presOf" srcId="{A59BBB2A-37A8-4C4C-95F6-F87590B12A63}" destId="{A7D33F8A-BFB0-4A03-908C-07A0DC2D0750}" srcOrd="1" destOrd="0" presId="urn:microsoft.com/office/officeart/2005/8/layout/orgChart1"/>
    <dgm:cxn modelId="{DC4DF6FA-1A7D-49E6-B1DA-FE32B8E0C7FB}" srcId="{CBE07C6A-5093-4F84-8DB3-52E16DF83F3F}" destId="{A7CB1F6D-540B-41F9-A1A4-68BAACA09707}" srcOrd="1" destOrd="0" parTransId="{558485BF-24EA-4E2B-8A38-B5B1D712CFFD}" sibTransId="{7E125C82-0B45-4FCA-95BE-6630190CE8D3}"/>
    <dgm:cxn modelId="{C384014B-D7D1-455D-8A9E-CDBB32148D90}" type="presOf" srcId="{7004F6ED-0044-4F32-B38A-9B196A072833}" destId="{F2F5C1A7-7666-4174-A035-36E3075FA218}" srcOrd="0" destOrd="0" presId="urn:microsoft.com/office/officeart/2005/8/layout/orgChart1"/>
    <dgm:cxn modelId="{580F8C13-CC1F-42D6-BC0A-1471D908291B}" type="presOf" srcId="{5B85D0FE-BA8C-46B4-9A58-35336B9839A4}" destId="{F361397B-0591-46FA-A457-B4FD1C310981}" srcOrd="0" destOrd="0" presId="urn:microsoft.com/office/officeart/2005/8/layout/orgChart1"/>
    <dgm:cxn modelId="{E74AACFF-D243-472C-BD5A-14F42A825B73}" type="presOf" srcId="{A7CB1F6D-540B-41F9-A1A4-68BAACA09707}" destId="{ACFA9D63-F6A0-42A1-8119-9EEF11D09582}" srcOrd="1" destOrd="0" presId="urn:microsoft.com/office/officeart/2005/8/layout/orgChart1"/>
    <dgm:cxn modelId="{B18A7062-2020-4F79-BA1C-BB6E2F1FF32D}" type="presOf" srcId="{B4763CD3-AF96-4791-B143-C9CEC6BDB8C4}" destId="{DE8100D7-2B7E-4AB2-9A0E-D26176D8E9DE}" srcOrd="0" destOrd="0" presId="urn:microsoft.com/office/officeart/2005/8/layout/orgChart1"/>
    <dgm:cxn modelId="{1A74A5B9-BE72-4555-8CC5-4D6A36F6BD19}" type="presOf" srcId="{558485BF-24EA-4E2B-8A38-B5B1D712CFFD}" destId="{97B1A082-E1FC-4C75-A5FA-62C29ADE42AA}" srcOrd="0" destOrd="0" presId="urn:microsoft.com/office/officeart/2005/8/layout/orgChart1"/>
    <dgm:cxn modelId="{C7C3C881-97D2-425A-86B3-73E32AE1D544}" srcId="{A9A9D8AA-67FC-4382-9591-E3A7DC3C38D9}" destId="{CBE07C6A-5093-4F84-8DB3-52E16DF83F3F}" srcOrd="0" destOrd="0" parTransId="{7FE51B67-F22A-4FD2-8397-AAA2098C1A60}" sibTransId="{C287DF06-9A30-41AC-9A12-BBEF18A6230B}"/>
    <dgm:cxn modelId="{258ABA4B-0EDC-4B29-898B-F6995BFA85A2}" type="presOf" srcId="{A9A9D8AA-67FC-4382-9591-E3A7DC3C38D9}" destId="{90B917A9-4CCA-4458-8C32-BBAB4B2EACA8}" srcOrd="0" destOrd="0" presId="urn:microsoft.com/office/officeart/2005/8/layout/orgChart1"/>
    <dgm:cxn modelId="{7672FDF9-E245-4AE3-B8E6-110C24C72C3A}" type="presOf" srcId="{CBE07C6A-5093-4F84-8DB3-52E16DF83F3F}" destId="{73684B29-6300-45ED-B973-0A75E314A176}" srcOrd="1" destOrd="0" presId="urn:microsoft.com/office/officeart/2005/8/layout/orgChart1"/>
    <dgm:cxn modelId="{D4A38C4F-9BCE-4A00-80D2-C806D17825EB}" type="presOf" srcId="{DE33348C-1FC6-4A70-8F68-AC121EFC4491}" destId="{6F851454-8223-4F5C-BD73-FC776B4F2EC3}" srcOrd="0" destOrd="0" presId="urn:microsoft.com/office/officeart/2005/8/layout/orgChart1"/>
    <dgm:cxn modelId="{7114A814-E1B3-4327-B0DD-993BDE12538D}" type="presParOf" srcId="{90B917A9-4CCA-4458-8C32-BBAB4B2EACA8}" destId="{A4C14297-565E-4F76-92A5-ADCA0C6A32CC}" srcOrd="0" destOrd="0" presId="urn:microsoft.com/office/officeart/2005/8/layout/orgChart1"/>
    <dgm:cxn modelId="{CAF30BC0-FFAD-41E8-A1A2-35FC9977D896}" type="presParOf" srcId="{A4C14297-565E-4F76-92A5-ADCA0C6A32CC}" destId="{06FB5126-85F3-4216-B309-F8E1064168B7}" srcOrd="0" destOrd="0" presId="urn:microsoft.com/office/officeart/2005/8/layout/orgChart1"/>
    <dgm:cxn modelId="{7339EDA4-FF3E-46CE-81F2-86EB7A37E303}" type="presParOf" srcId="{06FB5126-85F3-4216-B309-F8E1064168B7}" destId="{2AE511EC-4FAA-40F4-A779-4301F41BF501}" srcOrd="0" destOrd="0" presId="urn:microsoft.com/office/officeart/2005/8/layout/orgChart1"/>
    <dgm:cxn modelId="{98A8E216-8FDF-499C-B8D0-CC411EF6B356}" type="presParOf" srcId="{06FB5126-85F3-4216-B309-F8E1064168B7}" destId="{73684B29-6300-45ED-B973-0A75E314A176}" srcOrd="1" destOrd="0" presId="urn:microsoft.com/office/officeart/2005/8/layout/orgChart1"/>
    <dgm:cxn modelId="{D9391368-5EB8-4C29-A5C6-949DD681F5E0}" type="presParOf" srcId="{A4C14297-565E-4F76-92A5-ADCA0C6A32CC}" destId="{D2C3AB88-9207-4F5F-9F39-08751DF4CF41}" srcOrd="1" destOrd="0" presId="urn:microsoft.com/office/officeart/2005/8/layout/orgChart1"/>
    <dgm:cxn modelId="{1ACA834E-362D-4E5C-824A-17DD2F983D3D}" type="presParOf" srcId="{D2C3AB88-9207-4F5F-9F39-08751DF4CF41}" destId="{4910E6BD-DA2F-4EC5-87D6-D993A7678312}" srcOrd="0" destOrd="0" presId="urn:microsoft.com/office/officeart/2005/8/layout/orgChart1"/>
    <dgm:cxn modelId="{086528FD-FFBD-4B77-9A95-1AAC7DBB651A}" type="presParOf" srcId="{D2C3AB88-9207-4F5F-9F39-08751DF4CF41}" destId="{BB458802-2B73-4A66-8B00-675084A9D05A}" srcOrd="1" destOrd="0" presId="urn:microsoft.com/office/officeart/2005/8/layout/orgChart1"/>
    <dgm:cxn modelId="{11D0DB10-F1D6-4F2E-B546-3C99DC094A9F}" type="presParOf" srcId="{BB458802-2B73-4A66-8B00-675084A9D05A}" destId="{55B4F94A-62AF-41E6-A8B0-6D8CE7510792}" srcOrd="0" destOrd="0" presId="urn:microsoft.com/office/officeart/2005/8/layout/orgChart1"/>
    <dgm:cxn modelId="{3F4D04CB-A87C-4020-ACCC-763BCD4C05D0}" type="presParOf" srcId="{55B4F94A-62AF-41E6-A8B0-6D8CE7510792}" destId="{F361397B-0591-46FA-A457-B4FD1C310981}" srcOrd="0" destOrd="0" presId="urn:microsoft.com/office/officeart/2005/8/layout/orgChart1"/>
    <dgm:cxn modelId="{7143C4CD-E083-4228-B814-28C60B35E30D}" type="presParOf" srcId="{55B4F94A-62AF-41E6-A8B0-6D8CE7510792}" destId="{C73D2DA9-07DC-4C0C-A759-431C75B86320}" srcOrd="1" destOrd="0" presId="urn:microsoft.com/office/officeart/2005/8/layout/orgChart1"/>
    <dgm:cxn modelId="{8CEB9DCA-4E0B-499E-8530-B661C59E34CD}" type="presParOf" srcId="{BB458802-2B73-4A66-8B00-675084A9D05A}" destId="{E2FA1A42-ACE4-4C00-B043-052295C23AE5}" srcOrd="1" destOrd="0" presId="urn:microsoft.com/office/officeart/2005/8/layout/orgChart1"/>
    <dgm:cxn modelId="{B6F74728-C816-47AD-B154-C68F550ED09B}" type="presParOf" srcId="{BB458802-2B73-4A66-8B00-675084A9D05A}" destId="{2124EB31-C959-43B0-836B-55C07FB564CE}" srcOrd="2" destOrd="0" presId="urn:microsoft.com/office/officeart/2005/8/layout/orgChart1"/>
    <dgm:cxn modelId="{A3908A30-E066-4C91-8B0F-6F857FB137F0}" type="presParOf" srcId="{D2C3AB88-9207-4F5F-9F39-08751DF4CF41}" destId="{97B1A082-E1FC-4C75-A5FA-62C29ADE42AA}" srcOrd="2" destOrd="0" presId="urn:microsoft.com/office/officeart/2005/8/layout/orgChart1"/>
    <dgm:cxn modelId="{82A92ABE-9151-48BC-BC63-CAFA7335D337}" type="presParOf" srcId="{D2C3AB88-9207-4F5F-9F39-08751DF4CF41}" destId="{BD02124D-914B-48A3-94A1-4B891CFDD8EA}" srcOrd="3" destOrd="0" presId="urn:microsoft.com/office/officeart/2005/8/layout/orgChart1"/>
    <dgm:cxn modelId="{1B6D42A3-66F2-425B-A7FD-2D99436C8A76}" type="presParOf" srcId="{BD02124D-914B-48A3-94A1-4B891CFDD8EA}" destId="{FA2C0C44-3F86-4066-8069-E83C8EE2E865}" srcOrd="0" destOrd="0" presId="urn:microsoft.com/office/officeart/2005/8/layout/orgChart1"/>
    <dgm:cxn modelId="{4200CCE4-8EB4-4C60-8A6C-F6C053FF275F}" type="presParOf" srcId="{FA2C0C44-3F86-4066-8069-E83C8EE2E865}" destId="{BD90AE2F-9BD1-40BC-A22C-4196312B745B}" srcOrd="0" destOrd="0" presId="urn:microsoft.com/office/officeart/2005/8/layout/orgChart1"/>
    <dgm:cxn modelId="{691E9E30-6F6F-4E94-8B83-2332276E15B1}" type="presParOf" srcId="{FA2C0C44-3F86-4066-8069-E83C8EE2E865}" destId="{ACFA9D63-F6A0-42A1-8119-9EEF11D09582}" srcOrd="1" destOrd="0" presId="urn:microsoft.com/office/officeart/2005/8/layout/orgChart1"/>
    <dgm:cxn modelId="{E60862A8-ADB9-4E8F-BE70-D3B1B17A8B12}" type="presParOf" srcId="{BD02124D-914B-48A3-94A1-4B891CFDD8EA}" destId="{827F1F77-3A85-45DB-A698-CAF7B173CBBF}" srcOrd="1" destOrd="0" presId="urn:microsoft.com/office/officeart/2005/8/layout/orgChart1"/>
    <dgm:cxn modelId="{F7F955DC-F713-404E-B4AD-B78EB5C09337}" type="presParOf" srcId="{BD02124D-914B-48A3-94A1-4B891CFDD8EA}" destId="{DB7CA11E-3049-4C9F-950C-60833ADA4714}" srcOrd="2" destOrd="0" presId="urn:microsoft.com/office/officeart/2005/8/layout/orgChart1"/>
    <dgm:cxn modelId="{4E11CE32-E58B-447A-84FB-AACF11536F0D}" type="presParOf" srcId="{D2C3AB88-9207-4F5F-9F39-08751DF4CF41}" destId="{F2F5C1A7-7666-4174-A035-36E3075FA218}" srcOrd="4" destOrd="0" presId="urn:microsoft.com/office/officeart/2005/8/layout/orgChart1"/>
    <dgm:cxn modelId="{2025BCA2-DA40-4527-BB98-51B9123CBA61}" type="presParOf" srcId="{D2C3AB88-9207-4F5F-9F39-08751DF4CF41}" destId="{DC75754A-D3CA-47CF-A464-9CF0C521DDE5}" srcOrd="5" destOrd="0" presId="urn:microsoft.com/office/officeart/2005/8/layout/orgChart1"/>
    <dgm:cxn modelId="{66B9F959-A7B1-44D5-B971-3B66482F3069}" type="presParOf" srcId="{DC75754A-D3CA-47CF-A464-9CF0C521DDE5}" destId="{872CACC5-E1A1-48AB-9774-1793B2A221DA}" srcOrd="0" destOrd="0" presId="urn:microsoft.com/office/officeart/2005/8/layout/orgChart1"/>
    <dgm:cxn modelId="{6D5E4D4A-20E5-483B-A5EC-F81ECA189599}" type="presParOf" srcId="{872CACC5-E1A1-48AB-9774-1793B2A221DA}" destId="{DE8100D7-2B7E-4AB2-9A0E-D26176D8E9DE}" srcOrd="0" destOrd="0" presId="urn:microsoft.com/office/officeart/2005/8/layout/orgChart1"/>
    <dgm:cxn modelId="{C3D24118-05BB-4F6D-95DE-16E9E0271EFC}" type="presParOf" srcId="{872CACC5-E1A1-48AB-9774-1793B2A221DA}" destId="{D86AEA7F-DDB1-4B58-A5AB-2A1E414E599A}" srcOrd="1" destOrd="0" presId="urn:microsoft.com/office/officeart/2005/8/layout/orgChart1"/>
    <dgm:cxn modelId="{90F1AD39-92C5-46A7-B3B2-CD4D47ABC06F}" type="presParOf" srcId="{DC75754A-D3CA-47CF-A464-9CF0C521DDE5}" destId="{816B6EDC-CB7C-40EE-B7F2-3A5FC78E5E46}" srcOrd="1" destOrd="0" presId="urn:microsoft.com/office/officeart/2005/8/layout/orgChart1"/>
    <dgm:cxn modelId="{B933833A-C0BA-4EC1-B9E4-5C5302B862C1}" type="presParOf" srcId="{DC75754A-D3CA-47CF-A464-9CF0C521DDE5}" destId="{A878990A-E900-4B2A-B619-DD83F3D3E451}" srcOrd="2" destOrd="0" presId="urn:microsoft.com/office/officeart/2005/8/layout/orgChart1"/>
    <dgm:cxn modelId="{0BD33661-D3F9-4FC3-A9AA-F67046240D50}" type="presParOf" srcId="{D2C3AB88-9207-4F5F-9F39-08751DF4CF41}" destId="{6F851454-8223-4F5C-BD73-FC776B4F2EC3}" srcOrd="6" destOrd="0" presId="urn:microsoft.com/office/officeart/2005/8/layout/orgChart1"/>
    <dgm:cxn modelId="{F5EEAE33-3D2F-4224-92FE-B9EB0B5ABCAE}" type="presParOf" srcId="{D2C3AB88-9207-4F5F-9F39-08751DF4CF41}" destId="{829738BE-7BEF-4E91-86DD-2487EDC2D845}" srcOrd="7" destOrd="0" presId="urn:microsoft.com/office/officeart/2005/8/layout/orgChart1"/>
    <dgm:cxn modelId="{DA0E3DB6-3972-4488-A8CE-74ECD2A0CFD9}" type="presParOf" srcId="{829738BE-7BEF-4E91-86DD-2487EDC2D845}" destId="{B2F28560-BFE3-4BEA-B518-5F37E5803995}" srcOrd="0" destOrd="0" presId="urn:microsoft.com/office/officeart/2005/8/layout/orgChart1"/>
    <dgm:cxn modelId="{D1132844-C061-41FC-AA13-70CA6509407D}" type="presParOf" srcId="{B2F28560-BFE3-4BEA-B518-5F37E5803995}" destId="{07C0C311-B9B0-4EB7-9948-87A7CD6E9DC0}" srcOrd="0" destOrd="0" presId="urn:microsoft.com/office/officeart/2005/8/layout/orgChart1"/>
    <dgm:cxn modelId="{23761012-40F3-4437-B1B3-189EFAC7E6C2}" type="presParOf" srcId="{B2F28560-BFE3-4BEA-B518-5F37E5803995}" destId="{A7D33F8A-BFB0-4A03-908C-07A0DC2D0750}" srcOrd="1" destOrd="0" presId="urn:microsoft.com/office/officeart/2005/8/layout/orgChart1"/>
    <dgm:cxn modelId="{EAB2160F-22D0-4B52-A15D-868DDCAB42E1}" type="presParOf" srcId="{829738BE-7BEF-4E91-86DD-2487EDC2D845}" destId="{F961A34C-B474-4AE9-94BA-8D7E3DCD5F37}" srcOrd="1" destOrd="0" presId="urn:microsoft.com/office/officeart/2005/8/layout/orgChart1"/>
    <dgm:cxn modelId="{006E7B53-97D2-4CAC-96EA-46367F9C03C8}" type="presParOf" srcId="{829738BE-7BEF-4E91-86DD-2487EDC2D845}" destId="{5A28190B-B661-484F-90D4-F8E34ABD596E}" srcOrd="2" destOrd="0" presId="urn:microsoft.com/office/officeart/2005/8/layout/orgChart1"/>
    <dgm:cxn modelId="{CD79CB71-D528-4B6C-8077-FF4D670149FF}" type="presParOf" srcId="{A4C14297-565E-4F76-92A5-ADCA0C6A32CC}" destId="{6D68D80C-EE98-457C-A96A-CB26319B559B}"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ECC38-0AE6-4AC3-B3A5-C01AC86368B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35EBB79-07D3-4C43-9929-4454F82556F9}">
      <dgm:prSet phldrT="[Text]" custT="1"/>
      <dgm:spPr>
        <a:solidFill>
          <a:schemeClr val="accent1">
            <a:lumMod val="40000"/>
            <a:lumOff val="60000"/>
          </a:schemeClr>
        </a:solidFill>
      </dgm:spPr>
      <dgm:t>
        <a:bodyPr/>
        <a:lstStyle/>
        <a:p>
          <a:r>
            <a:rPr lang="en-US" sz="1800" b="1" cap="small" baseline="0" dirty="0" smtClean="0">
              <a:solidFill>
                <a:schemeClr val="tx1"/>
              </a:solidFill>
            </a:rPr>
            <a:t>Analysis</a:t>
          </a:r>
          <a:r>
            <a:rPr lang="en-US" sz="1800" baseline="0" dirty="0" smtClean="0">
              <a:solidFill>
                <a:schemeClr val="tx1"/>
              </a:solidFill>
            </a:rPr>
            <a:t/>
          </a:r>
          <a:br>
            <a:rPr lang="en-US" sz="1800" baseline="0" dirty="0" smtClean="0">
              <a:solidFill>
                <a:schemeClr val="tx1"/>
              </a:solidFill>
            </a:rPr>
          </a:br>
          <a:r>
            <a:rPr lang="en-US" sz="1800" baseline="0" dirty="0" smtClean="0">
              <a:solidFill>
                <a:schemeClr val="tx1"/>
              </a:solidFill>
            </a:rPr>
            <a:t>Evaluate Specific Contract &amp; Potential Risks</a:t>
          </a:r>
          <a:endParaRPr lang="en-US" sz="1800" baseline="0" dirty="0">
            <a:solidFill>
              <a:schemeClr val="tx1"/>
            </a:solidFill>
          </a:endParaRPr>
        </a:p>
      </dgm:t>
    </dgm:pt>
    <dgm:pt modelId="{2CF489E0-61A3-4A46-9096-2186570FA4EE}" type="parTrans" cxnId="{E594E7B9-0029-4478-B522-34337D8B6F6A}">
      <dgm:prSet/>
      <dgm:spPr/>
      <dgm:t>
        <a:bodyPr/>
        <a:lstStyle/>
        <a:p>
          <a:endParaRPr lang="en-US" sz="1800" baseline="0">
            <a:solidFill>
              <a:schemeClr val="tx1">
                <a:lumMod val="75000"/>
                <a:lumOff val="25000"/>
              </a:schemeClr>
            </a:solidFill>
          </a:endParaRPr>
        </a:p>
      </dgm:t>
    </dgm:pt>
    <dgm:pt modelId="{E914CBBE-D0F7-472F-96EE-B1257725F52F}" type="sibTrans" cxnId="{E594E7B9-0029-4478-B522-34337D8B6F6A}">
      <dgm:prSet/>
      <dgm:spPr/>
      <dgm:t>
        <a:bodyPr/>
        <a:lstStyle/>
        <a:p>
          <a:endParaRPr lang="en-US" sz="1800" baseline="0">
            <a:solidFill>
              <a:schemeClr val="tx1">
                <a:lumMod val="75000"/>
                <a:lumOff val="25000"/>
              </a:schemeClr>
            </a:solidFill>
          </a:endParaRPr>
        </a:p>
      </dgm:t>
    </dgm:pt>
    <dgm:pt modelId="{DC438B11-E09E-4E8B-9BB9-D429DCC893C4}">
      <dgm:prSet phldrT="[Text]" custT="1"/>
      <dgm:spPr>
        <a:solidFill>
          <a:schemeClr val="accent2">
            <a:lumMod val="40000"/>
            <a:lumOff val="60000"/>
          </a:schemeClr>
        </a:solidFill>
      </dgm:spPr>
      <dgm:t>
        <a:bodyPr/>
        <a:lstStyle/>
        <a:p>
          <a:r>
            <a:rPr lang="en-US" sz="1800" b="1" cap="small" baseline="0" dirty="0" smtClean="0">
              <a:solidFill>
                <a:schemeClr val="tx1"/>
              </a:solidFill>
            </a:rPr>
            <a:t>Insurance Coverages</a:t>
          </a:r>
          <a:r>
            <a:rPr lang="en-US" sz="1800" baseline="0" dirty="0" smtClean="0">
              <a:solidFill>
                <a:schemeClr val="tx1"/>
              </a:solidFill>
            </a:rPr>
            <a:t/>
          </a:r>
          <a:br>
            <a:rPr lang="en-US" sz="1800" baseline="0" dirty="0" smtClean="0">
              <a:solidFill>
                <a:schemeClr val="tx1"/>
              </a:solidFill>
            </a:rPr>
          </a:br>
          <a:r>
            <a:rPr lang="en-US" sz="1800" baseline="0" dirty="0" smtClean="0">
              <a:solidFill>
                <a:schemeClr val="tx1"/>
              </a:solidFill>
            </a:rPr>
            <a:t>Identify &amp; Specify Appropriate Coverages</a:t>
          </a:r>
          <a:endParaRPr lang="en-US" sz="1800" baseline="0" dirty="0">
            <a:solidFill>
              <a:schemeClr val="tx1"/>
            </a:solidFill>
          </a:endParaRPr>
        </a:p>
      </dgm:t>
    </dgm:pt>
    <dgm:pt modelId="{1641B349-D26E-4025-9BAA-682E9D3D7D61}" type="parTrans" cxnId="{DF4EA455-5910-49DC-86E2-F251C04E9139}">
      <dgm:prSet/>
      <dgm:spPr/>
      <dgm:t>
        <a:bodyPr/>
        <a:lstStyle/>
        <a:p>
          <a:endParaRPr lang="en-US" sz="1800" baseline="0">
            <a:solidFill>
              <a:schemeClr val="tx1">
                <a:lumMod val="75000"/>
                <a:lumOff val="25000"/>
              </a:schemeClr>
            </a:solidFill>
          </a:endParaRPr>
        </a:p>
      </dgm:t>
    </dgm:pt>
    <dgm:pt modelId="{44865319-B292-449B-813A-1BDEF71A23DF}" type="sibTrans" cxnId="{DF4EA455-5910-49DC-86E2-F251C04E9139}">
      <dgm:prSet/>
      <dgm:spPr/>
      <dgm:t>
        <a:bodyPr/>
        <a:lstStyle/>
        <a:p>
          <a:endParaRPr lang="en-US" sz="1800" baseline="0">
            <a:solidFill>
              <a:schemeClr val="tx1">
                <a:lumMod val="75000"/>
                <a:lumOff val="25000"/>
              </a:schemeClr>
            </a:solidFill>
          </a:endParaRPr>
        </a:p>
      </dgm:t>
    </dgm:pt>
    <dgm:pt modelId="{C0505DD8-626B-486F-92C0-E41245023518}">
      <dgm:prSet phldrT="[Text]" custT="1"/>
      <dgm:spPr>
        <a:solidFill>
          <a:schemeClr val="accent4">
            <a:lumMod val="40000"/>
            <a:lumOff val="60000"/>
          </a:schemeClr>
        </a:solidFill>
      </dgm:spPr>
      <dgm:t>
        <a:bodyPr/>
        <a:lstStyle/>
        <a:p>
          <a:r>
            <a:rPr lang="en-US" sz="1800" b="1" cap="small" baseline="0" dirty="0" smtClean="0">
              <a:solidFill>
                <a:schemeClr val="tx1"/>
              </a:solidFill>
            </a:rPr>
            <a:t>Contractual Coordination</a:t>
          </a:r>
          <a:r>
            <a:rPr lang="en-US" sz="1800" baseline="0" dirty="0" smtClean="0">
              <a:solidFill>
                <a:schemeClr val="tx1"/>
              </a:solidFill>
            </a:rPr>
            <a:t/>
          </a:r>
          <a:br>
            <a:rPr lang="en-US" sz="1800" baseline="0" dirty="0" smtClean="0">
              <a:solidFill>
                <a:schemeClr val="tx1"/>
              </a:solidFill>
            </a:rPr>
          </a:br>
          <a:r>
            <a:rPr lang="en-US" sz="1800" baseline="0" dirty="0" smtClean="0">
              <a:solidFill>
                <a:schemeClr val="tx1"/>
              </a:solidFill>
            </a:rPr>
            <a:t>Coordinate Insurance Requirements with Contractual Requirements</a:t>
          </a:r>
          <a:endParaRPr lang="en-US" sz="1800" baseline="0" dirty="0">
            <a:solidFill>
              <a:schemeClr val="tx1"/>
            </a:solidFill>
          </a:endParaRPr>
        </a:p>
      </dgm:t>
    </dgm:pt>
    <dgm:pt modelId="{E01AE777-1672-4430-80D2-8271D95FC7D6}" type="parTrans" cxnId="{F7EFB527-78BE-44FE-951B-B999D7E3D3B1}">
      <dgm:prSet/>
      <dgm:spPr/>
      <dgm:t>
        <a:bodyPr/>
        <a:lstStyle/>
        <a:p>
          <a:endParaRPr lang="en-US" sz="1800" baseline="0">
            <a:solidFill>
              <a:schemeClr val="tx1">
                <a:lumMod val="75000"/>
                <a:lumOff val="25000"/>
              </a:schemeClr>
            </a:solidFill>
          </a:endParaRPr>
        </a:p>
      </dgm:t>
    </dgm:pt>
    <dgm:pt modelId="{1E5D7FCE-962A-4AC0-A9D7-A4CFDDA4E671}" type="sibTrans" cxnId="{F7EFB527-78BE-44FE-951B-B999D7E3D3B1}">
      <dgm:prSet/>
      <dgm:spPr/>
      <dgm:t>
        <a:bodyPr/>
        <a:lstStyle/>
        <a:p>
          <a:endParaRPr lang="en-US" sz="1800" baseline="0">
            <a:solidFill>
              <a:schemeClr val="tx1">
                <a:lumMod val="75000"/>
                <a:lumOff val="25000"/>
              </a:schemeClr>
            </a:solidFill>
          </a:endParaRPr>
        </a:p>
      </dgm:t>
    </dgm:pt>
    <dgm:pt modelId="{E6AF1FD8-E458-4306-BA6A-0F78C850DF51}">
      <dgm:prSet phldrT="[Text]" custT="1"/>
      <dgm:spPr>
        <a:solidFill>
          <a:schemeClr val="accent3">
            <a:lumMod val="40000"/>
            <a:lumOff val="60000"/>
          </a:schemeClr>
        </a:solidFill>
      </dgm:spPr>
      <dgm:t>
        <a:bodyPr/>
        <a:lstStyle/>
        <a:p>
          <a:r>
            <a:rPr lang="en-US" sz="1800" b="1" cap="small" baseline="0" dirty="0" smtClean="0">
              <a:solidFill>
                <a:schemeClr val="tx1"/>
              </a:solidFill>
            </a:rPr>
            <a:t>Coverage Limits</a:t>
          </a:r>
          <a:r>
            <a:rPr lang="en-US" sz="1800" baseline="0" dirty="0" smtClean="0">
              <a:solidFill>
                <a:schemeClr val="tx1"/>
              </a:solidFill>
            </a:rPr>
            <a:t/>
          </a:r>
          <a:br>
            <a:rPr lang="en-US" sz="1800" baseline="0" dirty="0" smtClean="0">
              <a:solidFill>
                <a:schemeClr val="tx1"/>
              </a:solidFill>
            </a:rPr>
          </a:br>
          <a:r>
            <a:rPr lang="en-US" sz="1800" baseline="0" dirty="0" smtClean="0">
              <a:solidFill>
                <a:schemeClr val="tx1"/>
              </a:solidFill>
            </a:rPr>
            <a:t>Determine and Specify Contract-Specific Coverage Limits</a:t>
          </a:r>
          <a:endParaRPr lang="en-US" sz="1800" baseline="0" dirty="0">
            <a:solidFill>
              <a:schemeClr val="tx1"/>
            </a:solidFill>
          </a:endParaRPr>
        </a:p>
      </dgm:t>
    </dgm:pt>
    <dgm:pt modelId="{E665A38F-B837-47E1-B2C0-581173FAA5DC}" type="parTrans" cxnId="{823CBA42-9851-45D0-A588-2EAB673EB4F3}">
      <dgm:prSet/>
      <dgm:spPr/>
      <dgm:t>
        <a:bodyPr/>
        <a:lstStyle/>
        <a:p>
          <a:endParaRPr lang="en-US" sz="1800" baseline="0">
            <a:solidFill>
              <a:schemeClr val="tx1">
                <a:lumMod val="75000"/>
                <a:lumOff val="25000"/>
              </a:schemeClr>
            </a:solidFill>
          </a:endParaRPr>
        </a:p>
      </dgm:t>
    </dgm:pt>
    <dgm:pt modelId="{48B543A8-C330-4C0A-99E7-5B3C3285D281}" type="sibTrans" cxnId="{823CBA42-9851-45D0-A588-2EAB673EB4F3}">
      <dgm:prSet/>
      <dgm:spPr/>
      <dgm:t>
        <a:bodyPr/>
        <a:lstStyle/>
        <a:p>
          <a:endParaRPr lang="en-US" sz="1800" baseline="0">
            <a:solidFill>
              <a:schemeClr val="tx1">
                <a:lumMod val="75000"/>
                <a:lumOff val="25000"/>
              </a:schemeClr>
            </a:solidFill>
          </a:endParaRPr>
        </a:p>
      </dgm:t>
    </dgm:pt>
    <dgm:pt modelId="{65B2B310-93E3-4155-9BAB-0F550EE8CEDF}" type="pres">
      <dgm:prSet presAssocID="{938ECC38-0AE6-4AC3-B3A5-C01AC86368B4}" presName="CompostProcess" presStyleCnt="0">
        <dgm:presLayoutVars>
          <dgm:dir/>
          <dgm:resizeHandles val="exact"/>
        </dgm:presLayoutVars>
      </dgm:prSet>
      <dgm:spPr/>
      <dgm:t>
        <a:bodyPr/>
        <a:lstStyle/>
        <a:p>
          <a:endParaRPr lang="en-US"/>
        </a:p>
      </dgm:t>
    </dgm:pt>
    <dgm:pt modelId="{1BE7BCCA-5ADF-4D04-AED8-E5DF45F51BBD}" type="pres">
      <dgm:prSet presAssocID="{938ECC38-0AE6-4AC3-B3A5-C01AC86368B4}" presName="arrow" presStyleLbl="bgShp" presStyleIdx="0" presStyleCnt="1" custScaleY="100000"/>
      <dgm:spPr>
        <a:solidFill>
          <a:srgbClr val="92D050"/>
        </a:solidFill>
      </dgm:spPr>
    </dgm:pt>
    <dgm:pt modelId="{62B39300-C6F9-4CBA-BA69-DB7C3F5A3F7F}" type="pres">
      <dgm:prSet presAssocID="{938ECC38-0AE6-4AC3-B3A5-C01AC86368B4}" presName="linearProcess" presStyleCnt="0"/>
      <dgm:spPr/>
    </dgm:pt>
    <dgm:pt modelId="{C2792AA1-4C06-4EFE-95D3-B92D60A5A1DF}" type="pres">
      <dgm:prSet presAssocID="{B35EBB79-07D3-4C43-9929-4454F82556F9}" presName="textNode" presStyleLbl="node1" presStyleIdx="0" presStyleCnt="4" custScaleX="95232" custScaleY="120821">
        <dgm:presLayoutVars>
          <dgm:bulletEnabled val="1"/>
        </dgm:presLayoutVars>
      </dgm:prSet>
      <dgm:spPr/>
      <dgm:t>
        <a:bodyPr/>
        <a:lstStyle/>
        <a:p>
          <a:endParaRPr lang="en-US"/>
        </a:p>
      </dgm:t>
    </dgm:pt>
    <dgm:pt modelId="{1233BBAD-7B2D-4F1F-B070-D65CCEB21928}" type="pres">
      <dgm:prSet presAssocID="{E914CBBE-D0F7-472F-96EE-B1257725F52F}" presName="sibTrans" presStyleCnt="0"/>
      <dgm:spPr/>
    </dgm:pt>
    <dgm:pt modelId="{35172382-E934-4224-A9A0-03A495E08C79}" type="pres">
      <dgm:prSet presAssocID="{DC438B11-E09E-4E8B-9BB9-D429DCC893C4}" presName="textNode" presStyleLbl="node1" presStyleIdx="1" presStyleCnt="4" custScaleX="92436" custScaleY="120821">
        <dgm:presLayoutVars>
          <dgm:bulletEnabled val="1"/>
        </dgm:presLayoutVars>
      </dgm:prSet>
      <dgm:spPr/>
      <dgm:t>
        <a:bodyPr/>
        <a:lstStyle/>
        <a:p>
          <a:endParaRPr lang="en-US"/>
        </a:p>
      </dgm:t>
    </dgm:pt>
    <dgm:pt modelId="{C1FA3B8B-FC9B-4B19-B2B8-AB5C800EFF84}" type="pres">
      <dgm:prSet presAssocID="{44865319-B292-449B-813A-1BDEF71A23DF}" presName="sibTrans" presStyleCnt="0"/>
      <dgm:spPr/>
    </dgm:pt>
    <dgm:pt modelId="{88A4529F-21D4-411C-8F5E-03E2A37B9379}" type="pres">
      <dgm:prSet presAssocID="{E6AF1FD8-E458-4306-BA6A-0F78C850DF51}" presName="textNode" presStyleLbl="node1" presStyleIdx="2" presStyleCnt="4" custScaleX="98875" custScaleY="120821">
        <dgm:presLayoutVars>
          <dgm:bulletEnabled val="1"/>
        </dgm:presLayoutVars>
      </dgm:prSet>
      <dgm:spPr/>
      <dgm:t>
        <a:bodyPr/>
        <a:lstStyle/>
        <a:p>
          <a:endParaRPr lang="en-US"/>
        </a:p>
      </dgm:t>
    </dgm:pt>
    <dgm:pt modelId="{D22D3E7C-4C11-4164-8A7A-8372034E5948}" type="pres">
      <dgm:prSet presAssocID="{48B543A8-C330-4C0A-99E7-5B3C3285D281}" presName="sibTrans" presStyleCnt="0"/>
      <dgm:spPr/>
    </dgm:pt>
    <dgm:pt modelId="{A9EC4E38-C943-4775-B755-5846CDCCBC6F}" type="pres">
      <dgm:prSet presAssocID="{C0505DD8-626B-486F-92C0-E41245023518}" presName="textNode" presStyleLbl="node1" presStyleIdx="3" presStyleCnt="4" custScaleX="115104" custScaleY="120821">
        <dgm:presLayoutVars>
          <dgm:bulletEnabled val="1"/>
        </dgm:presLayoutVars>
      </dgm:prSet>
      <dgm:spPr/>
      <dgm:t>
        <a:bodyPr/>
        <a:lstStyle/>
        <a:p>
          <a:endParaRPr lang="en-US"/>
        </a:p>
      </dgm:t>
    </dgm:pt>
  </dgm:ptLst>
  <dgm:cxnLst>
    <dgm:cxn modelId="{E594E7B9-0029-4478-B522-34337D8B6F6A}" srcId="{938ECC38-0AE6-4AC3-B3A5-C01AC86368B4}" destId="{B35EBB79-07D3-4C43-9929-4454F82556F9}" srcOrd="0" destOrd="0" parTransId="{2CF489E0-61A3-4A46-9096-2186570FA4EE}" sibTransId="{E914CBBE-D0F7-472F-96EE-B1257725F52F}"/>
    <dgm:cxn modelId="{2C42669F-FF7E-4ED2-97CA-6D3C9ACBCDA1}" type="presOf" srcId="{E6AF1FD8-E458-4306-BA6A-0F78C850DF51}" destId="{88A4529F-21D4-411C-8F5E-03E2A37B9379}" srcOrd="0" destOrd="0" presId="urn:microsoft.com/office/officeart/2005/8/layout/hProcess9"/>
    <dgm:cxn modelId="{DC3FAE04-77F6-41CC-83B4-DD10873B06E6}" type="presOf" srcId="{938ECC38-0AE6-4AC3-B3A5-C01AC86368B4}" destId="{65B2B310-93E3-4155-9BAB-0F550EE8CEDF}" srcOrd="0" destOrd="0" presId="urn:microsoft.com/office/officeart/2005/8/layout/hProcess9"/>
    <dgm:cxn modelId="{F7EFB527-78BE-44FE-951B-B999D7E3D3B1}" srcId="{938ECC38-0AE6-4AC3-B3A5-C01AC86368B4}" destId="{C0505DD8-626B-486F-92C0-E41245023518}" srcOrd="3" destOrd="0" parTransId="{E01AE777-1672-4430-80D2-8271D95FC7D6}" sibTransId="{1E5D7FCE-962A-4AC0-A9D7-A4CFDDA4E671}"/>
    <dgm:cxn modelId="{F2EF4257-9E46-4269-9EAA-0AACE84623ED}" type="presOf" srcId="{DC438B11-E09E-4E8B-9BB9-D429DCC893C4}" destId="{35172382-E934-4224-A9A0-03A495E08C79}" srcOrd="0" destOrd="0" presId="urn:microsoft.com/office/officeart/2005/8/layout/hProcess9"/>
    <dgm:cxn modelId="{823CBA42-9851-45D0-A588-2EAB673EB4F3}" srcId="{938ECC38-0AE6-4AC3-B3A5-C01AC86368B4}" destId="{E6AF1FD8-E458-4306-BA6A-0F78C850DF51}" srcOrd="2" destOrd="0" parTransId="{E665A38F-B837-47E1-B2C0-581173FAA5DC}" sibTransId="{48B543A8-C330-4C0A-99E7-5B3C3285D281}"/>
    <dgm:cxn modelId="{DF4EA455-5910-49DC-86E2-F251C04E9139}" srcId="{938ECC38-0AE6-4AC3-B3A5-C01AC86368B4}" destId="{DC438B11-E09E-4E8B-9BB9-D429DCC893C4}" srcOrd="1" destOrd="0" parTransId="{1641B349-D26E-4025-9BAA-682E9D3D7D61}" sibTransId="{44865319-B292-449B-813A-1BDEF71A23DF}"/>
    <dgm:cxn modelId="{6E858C7D-F6E0-49AD-A94D-57870A3B2658}" type="presOf" srcId="{B35EBB79-07D3-4C43-9929-4454F82556F9}" destId="{C2792AA1-4C06-4EFE-95D3-B92D60A5A1DF}" srcOrd="0" destOrd="0" presId="urn:microsoft.com/office/officeart/2005/8/layout/hProcess9"/>
    <dgm:cxn modelId="{4D66F314-091A-4A31-83D5-282CEE88349B}" type="presOf" srcId="{C0505DD8-626B-486F-92C0-E41245023518}" destId="{A9EC4E38-C943-4775-B755-5846CDCCBC6F}" srcOrd="0" destOrd="0" presId="urn:microsoft.com/office/officeart/2005/8/layout/hProcess9"/>
    <dgm:cxn modelId="{4F3F8AA3-2006-4BD0-BA73-6759B5027311}" type="presParOf" srcId="{65B2B310-93E3-4155-9BAB-0F550EE8CEDF}" destId="{1BE7BCCA-5ADF-4D04-AED8-E5DF45F51BBD}" srcOrd="0" destOrd="0" presId="urn:microsoft.com/office/officeart/2005/8/layout/hProcess9"/>
    <dgm:cxn modelId="{477C9C90-07D0-440E-B97B-C205D4CD9F19}" type="presParOf" srcId="{65B2B310-93E3-4155-9BAB-0F550EE8CEDF}" destId="{62B39300-C6F9-4CBA-BA69-DB7C3F5A3F7F}" srcOrd="1" destOrd="0" presId="urn:microsoft.com/office/officeart/2005/8/layout/hProcess9"/>
    <dgm:cxn modelId="{204830DD-3843-4EDB-9648-6FC7D5F18F68}" type="presParOf" srcId="{62B39300-C6F9-4CBA-BA69-DB7C3F5A3F7F}" destId="{C2792AA1-4C06-4EFE-95D3-B92D60A5A1DF}" srcOrd="0" destOrd="0" presId="urn:microsoft.com/office/officeart/2005/8/layout/hProcess9"/>
    <dgm:cxn modelId="{DEFAE9B0-7A94-4A69-A3C5-7FE882C683C8}" type="presParOf" srcId="{62B39300-C6F9-4CBA-BA69-DB7C3F5A3F7F}" destId="{1233BBAD-7B2D-4F1F-B070-D65CCEB21928}" srcOrd="1" destOrd="0" presId="urn:microsoft.com/office/officeart/2005/8/layout/hProcess9"/>
    <dgm:cxn modelId="{14A4AB9F-C2B3-4A47-820A-116FDB581FF9}" type="presParOf" srcId="{62B39300-C6F9-4CBA-BA69-DB7C3F5A3F7F}" destId="{35172382-E934-4224-A9A0-03A495E08C79}" srcOrd="2" destOrd="0" presId="urn:microsoft.com/office/officeart/2005/8/layout/hProcess9"/>
    <dgm:cxn modelId="{3A170103-CA28-4846-9D93-88A33109C2FD}" type="presParOf" srcId="{62B39300-C6F9-4CBA-BA69-DB7C3F5A3F7F}" destId="{C1FA3B8B-FC9B-4B19-B2B8-AB5C800EFF84}" srcOrd="3" destOrd="0" presId="urn:microsoft.com/office/officeart/2005/8/layout/hProcess9"/>
    <dgm:cxn modelId="{77B05BA1-C1EE-4BCE-9B77-784B24B29F7E}" type="presParOf" srcId="{62B39300-C6F9-4CBA-BA69-DB7C3F5A3F7F}" destId="{88A4529F-21D4-411C-8F5E-03E2A37B9379}" srcOrd="4" destOrd="0" presId="urn:microsoft.com/office/officeart/2005/8/layout/hProcess9"/>
    <dgm:cxn modelId="{95695A66-1175-4905-A9E3-1E19BBECDC0C}" type="presParOf" srcId="{62B39300-C6F9-4CBA-BA69-DB7C3F5A3F7F}" destId="{D22D3E7C-4C11-4164-8A7A-8372034E5948}" srcOrd="5" destOrd="0" presId="urn:microsoft.com/office/officeart/2005/8/layout/hProcess9"/>
    <dgm:cxn modelId="{F27A407F-6622-45C2-BE03-976392453B26}" type="presParOf" srcId="{62B39300-C6F9-4CBA-BA69-DB7C3F5A3F7F}" destId="{A9EC4E38-C943-4775-B755-5846CDCCBC6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359D4-A7F8-4CE2-B8F0-C90643AD2AAC}" type="doc">
      <dgm:prSet loTypeId="urn:microsoft.com/office/officeart/2005/8/layout/hProcess4" loCatId="process" qsTypeId="urn:microsoft.com/office/officeart/2005/8/quickstyle/simple5" qsCatId="simple" csTypeId="urn:microsoft.com/office/officeart/2005/8/colors/accent1_4" csCatId="accent1" phldr="1"/>
      <dgm:spPr/>
      <dgm:t>
        <a:bodyPr/>
        <a:lstStyle/>
        <a:p>
          <a:endParaRPr lang="en-US"/>
        </a:p>
      </dgm:t>
    </dgm:pt>
    <dgm:pt modelId="{0ACA6D3A-57B4-4A7B-ABD9-E656A6046E9F}">
      <dgm:prSet phldrT="[Text]"/>
      <dgm:spPr>
        <a:solidFill>
          <a:schemeClr val="tx2">
            <a:lumMod val="40000"/>
            <a:lumOff val="60000"/>
          </a:schemeClr>
        </a:solidFill>
        <a:ln>
          <a:solidFill>
            <a:schemeClr val="tx1">
              <a:lumMod val="75000"/>
              <a:lumOff val="25000"/>
            </a:schemeClr>
          </a:solidFill>
        </a:ln>
      </dgm:spPr>
      <dgm:t>
        <a:bodyPr/>
        <a:lstStyle/>
        <a:p>
          <a:r>
            <a:rPr lang="en-US" baseline="0" dirty="0" smtClean="0">
              <a:solidFill>
                <a:schemeClr val="tx1"/>
              </a:solidFill>
            </a:rPr>
            <a:t>Enterprise Services</a:t>
          </a:r>
          <a:endParaRPr lang="en-US" baseline="0" dirty="0">
            <a:solidFill>
              <a:schemeClr val="tx1"/>
            </a:solidFill>
          </a:endParaRPr>
        </a:p>
      </dgm:t>
    </dgm:pt>
    <dgm:pt modelId="{6B9E3E1A-5F76-4A25-BED0-B87918B9F79A}" type="parTrans" cxnId="{D2E1824C-5165-438B-A730-768A6BCC293B}">
      <dgm:prSet/>
      <dgm:spPr/>
      <dgm:t>
        <a:bodyPr/>
        <a:lstStyle/>
        <a:p>
          <a:endParaRPr lang="en-US" baseline="0">
            <a:solidFill>
              <a:schemeClr val="tx1">
                <a:lumMod val="75000"/>
                <a:lumOff val="25000"/>
              </a:schemeClr>
            </a:solidFill>
          </a:endParaRPr>
        </a:p>
      </dgm:t>
    </dgm:pt>
    <dgm:pt modelId="{C8C1D2C8-7428-4993-BB6C-79095B5C70B9}" type="sibTrans" cxnId="{D2E1824C-5165-438B-A730-768A6BCC293B}">
      <dgm:prSet/>
      <dgm:spPr/>
      <dgm:t>
        <a:bodyPr/>
        <a:lstStyle/>
        <a:p>
          <a:endParaRPr lang="en-US" baseline="0">
            <a:solidFill>
              <a:schemeClr val="tx1">
                <a:lumMod val="75000"/>
                <a:lumOff val="25000"/>
              </a:schemeClr>
            </a:solidFill>
          </a:endParaRPr>
        </a:p>
      </dgm:t>
    </dgm:pt>
    <dgm:pt modelId="{FA25F5B2-FC6D-4EB3-AFCE-D45EACD30D43}">
      <dgm:prSet phldrT="[Text]"/>
      <dgm:spPr>
        <a:solidFill>
          <a:schemeClr val="accent1">
            <a:lumMod val="40000"/>
            <a:lumOff val="60000"/>
          </a:schemeClr>
        </a:solidFill>
        <a:ln>
          <a:solidFill>
            <a:schemeClr val="tx1">
              <a:lumMod val="75000"/>
              <a:lumOff val="25000"/>
            </a:schemeClr>
          </a:solidFill>
        </a:ln>
      </dgm:spPr>
      <dgm:t>
        <a:bodyPr/>
        <a:lstStyle/>
        <a:p>
          <a:r>
            <a:rPr lang="en-US" baseline="0" dirty="0" smtClean="0">
              <a:solidFill>
                <a:schemeClr val="tx1"/>
              </a:solidFill>
            </a:rPr>
            <a:t>Operating Context</a:t>
          </a:r>
          <a:endParaRPr lang="en-US" baseline="0" dirty="0">
            <a:solidFill>
              <a:schemeClr val="tx1"/>
            </a:solidFill>
          </a:endParaRPr>
        </a:p>
      </dgm:t>
    </dgm:pt>
    <dgm:pt modelId="{BEE5F0D3-0550-4F9B-8A48-5C64910433AA}" type="parTrans" cxnId="{86F038B8-BCD0-4BE9-AF56-AB678965C8BA}">
      <dgm:prSet/>
      <dgm:spPr/>
      <dgm:t>
        <a:bodyPr/>
        <a:lstStyle/>
        <a:p>
          <a:endParaRPr lang="en-US" baseline="0">
            <a:solidFill>
              <a:schemeClr val="tx1">
                <a:lumMod val="75000"/>
                <a:lumOff val="25000"/>
              </a:schemeClr>
            </a:solidFill>
          </a:endParaRPr>
        </a:p>
      </dgm:t>
    </dgm:pt>
    <dgm:pt modelId="{D94370FD-9E88-4639-AD35-6B8DF8D3CC1B}" type="sibTrans" cxnId="{86F038B8-BCD0-4BE9-AF56-AB678965C8BA}">
      <dgm:prSet/>
      <dgm:spPr/>
      <dgm:t>
        <a:bodyPr/>
        <a:lstStyle/>
        <a:p>
          <a:endParaRPr lang="en-US" baseline="0">
            <a:solidFill>
              <a:schemeClr val="tx1">
                <a:lumMod val="75000"/>
                <a:lumOff val="25000"/>
              </a:schemeClr>
            </a:solidFill>
          </a:endParaRPr>
        </a:p>
      </dgm:t>
    </dgm:pt>
    <dgm:pt modelId="{68F0F215-9F71-4E9B-8B5C-3E7508976DA7}">
      <dgm:prSet phldrT="[Text]"/>
      <dgm:spPr>
        <a:solidFill>
          <a:schemeClr val="accent3">
            <a:lumMod val="40000"/>
            <a:lumOff val="60000"/>
          </a:schemeClr>
        </a:solidFill>
        <a:ln>
          <a:solidFill>
            <a:schemeClr val="tx1">
              <a:lumMod val="75000"/>
              <a:lumOff val="25000"/>
            </a:schemeClr>
          </a:solidFill>
        </a:ln>
      </dgm:spPr>
      <dgm:t>
        <a:bodyPr/>
        <a:lstStyle/>
        <a:p>
          <a:r>
            <a:rPr lang="en-US" baseline="0" dirty="0" smtClean="0">
              <a:solidFill>
                <a:schemeClr val="tx1"/>
              </a:solidFill>
            </a:rPr>
            <a:t>Implementation</a:t>
          </a:r>
          <a:endParaRPr lang="en-US" baseline="0" dirty="0">
            <a:solidFill>
              <a:schemeClr val="tx1"/>
            </a:solidFill>
          </a:endParaRPr>
        </a:p>
      </dgm:t>
    </dgm:pt>
    <dgm:pt modelId="{FB27780C-3CD8-4822-BD4A-913F1F5D3271}" type="parTrans" cxnId="{342D8233-0C61-413F-BDA0-594C7346DE89}">
      <dgm:prSet/>
      <dgm:spPr/>
      <dgm:t>
        <a:bodyPr/>
        <a:lstStyle/>
        <a:p>
          <a:endParaRPr lang="en-US" baseline="0">
            <a:solidFill>
              <a:schemeClr val="tx1">
                <a:lumMod val="75000"/>
                <a:lumOff val="25000"/>
              </a:schemeClr>
            </a:solidFill>
          </a:endParaRPr>
        </a:p>
      </dgm:t>
    </dgm:pt>
    <dgm:pt modelId="{B8F318DC-B7C8-4C9E-BC40-85A3863740EF}" type="sibTrans" cxnId="{342D8233-0C61-413F-BDA0-594C7346DE89}">
      <dgm:prSet/>
      <dgm:spPr/>
      <dgm:t>
        <a:bodyPr/>
        <a:lstStyle/>
        <a:p>
          <a:endParaRPr lang="en-US" baseline="0">
            <a:solidFill>
              <a:schemeClr val="tx1">
                <a:lumMod val="75000"/>
                <a:lumOff val="25000"/>
              </a:schemeClr>
            </a:solidFill>
          </a:endParaRPr>
        </a:p>
      </dgm:t>
    </dgm:pt>
    <dgm:pt modelId="{5ECA3AAD-300C-43E4-8192-ABE8E5ADCC09}">
      <dgm:prSet phldrT="[Text]"/>
      <dgm:spPr/>
      <dgm:t>
        <a:bodyPr/>
        <a:lstStyle/>
        <a:p>
          <a:r>
            <a:rPr lang="en-US" baseline="0" dirty="0" smtClean="0">
              <a:solidFill>
                <a:schemeClr val="tx1"/>
              </a:solidFill>
            </a:rPr>
            <a:t>World-class central procurement organization</a:t>
          </a:r>
          <a:endParaRPr lang="en-US" baseline="0" dirty="0">
            <a:solidFill>
              <a:schemeClr val="tx1"/>
            </a:solidFill>
          </a:endParaRPr>
        </a:p>
      </dgm:t>
    </dgm:pt>
    <dgm:pt modelId="{2F431EBD-B0E4-4CDA-91F6-2410DC5D9594}" type="parTrans" cxnId="{00EB6C4A-8B11-4344-8644-0C4247DF9B0E}">
      <dgm:prSet/>
      <dgm:spPr/>
      <dgm:t>
        <a:bodyPr/>
        <a:lstStyle/>
        <a:p>
          <a:endParaRPr lang="en-US" baseline="0">
            <a:solidFill>
              <a:schemeClr val="tx1">
                <a:lumMod val="75000"/>
                <a:lumOff val="25000"/>
              </a:schemeClr>
            </a:solidFill>
          </a:endParaRPr>
        </a:p>
      </dgm:t>
    </dgm:pt>
    <dgm:pt modelId="{9E73D57C-55CC-48C2-806C-C15D1B9C3894}" type="sibTrans" cxnId="{00EB6C4A-8B11-4344-8644-0C4247DF9B0E}">
      <dgm:prSet/>
      <dgm:spPr/>
      <dgm:t>
        <a:bodyPr/>
        <a:lstStyle/>
        <a:p>
          <a:endParaRPr lang="en-US" baseline="0">
            <a:solidFill>
              <a:schemeClr val="tx1">
                <a:lumMod val="75000"/>
                <a:lumOff val="25000"/>
              </a:schemeClr>
            </a:solidFill>
          </a:endParaRPr>
        </a:p>
      </dgm:t>
    </dgm:pt>
    <dgm:pt modelId="{C90BD428-6469-44E5-8197-F0F6A5543312}">
      <dgm:prSet phldrT="[Text]"/>
      <dgm:spPr/>
      <dgm:t>
        <a:bodyPr/>
        <a:lstStyle/>
        <a:p>
          <a:r>
            <a:rPr lang="en-US" baseline="0" dirty="0" smtClean="0">
              <a:solidFill>
                <a:schemeClr val="tx1"/>
              </a:solidFill>
            </a:rPr>
            <a:t>Procurement Code</a:t>
          </a:r>
          <a:endParaRPr lang="en-US" baseline="0" dirty="0">
            <a:solidFill>
              <a:schemeClr val="tx1"/>
            </a:solidFill>
          </a:endParaRPr>
        </a:p>
      </dgm:t>
    </dgm:pt>
    <dgm:pt modelId="{26EF2F90-8A42-452F-B7E0-46BA7F81A19C}" type="parTrans" cxnId="{BC4381D9-8E14-4795-9AFB-D47339B2EEFE}">
      <dgm:prSet/>
      <dgm:spPr/>
      <dgm:t>
        <a:bodyPr/>
        <a:lstStyle/>
        <a:p>
          <a:endParaRPr lang="en-US" baseline="0">
            <a:solidFill>
              <a:schemeClr val="tx1">
                <a:lumMod val="75000"/>
                <a:lumOff val="25000"/>
              </a:schemeClr>
            </a:solidFill>
          </a:endParaRPr>
        </a:p>
      </dgm:t>
    </dgm:pt>
    <dgm:pt modelId="{18BC23F8-885C-41A7-8234-7FBF1ACDC692}" type="sibTrans" cxnId="{BC4381D9-8E14-4795-9AFB-D47339B2EEFE}">
      <dgm:prSet/>
      <dgm:spPr/>
      <dgm:t>
        <a:bodyPr/>
        <a:lstStyle/>
        <a:p>
          <a:endParaRPr lang="en-US" baseline="0">
            <a:solidFill>
              <a:schemeClr val="tx1">
                <a:lumMod val="75000"/>
                <a:lumOff val="25000"/>
              </a:schemeClr>
            </a:solidFill>
          </a:endParaRPr>
        </a:p>
      </dgm:t>
    </dgm:pt>
    <dgm:pt modelId="{A01987C2-2F59-44FE-B3B1-FD98B2CB6EC8}">
      <dgm:prSet phldrT="[Text]"/>
      <dgm:spPr/>
      <dgm:t>
        <a:bodyPr/>
        <a:lstStyle/>
        <a:p>
          <a:r>
            <a:rPr lang="en-US" baseline="0" dirty="0" smtClean="0">
              <a:solidFill>
                <a:schemeClr val="tx1"/>
              </a:solidFill>
            </a:rPr>
            <a:t>Procurement Integrity</a:t>
          </a:r>
          <a:endParaRPr lang="en-US" baseline="0" dirty="0">
            <a:solidFill>
              <a:schemeClr val="tx1"/>
            </a:solidFill>
          </a:endParaRPr>
        </a:p>
      </dgm:t>
    </dgm:pt>
    <dgm:pt modelId="{FDC7E62B-0C26-4169-A8FA-629D83EAE928}" type="parTrans" cxnId="{9484B095-5E1A-4B07-B02A-3018A71667DF}">
      <dgm:prSet/>
      <dgm:spPr/>
      <dgm:t>
        <a:bodyPr/>
        <a:lstStyle/>
        <a:p>
          <a:endParaRPr lang="en-US" baseline="0">
            <a:solidFill>
              <a:schemeClr val="tx1">
                <a:lumMod val="75000"/>
                <a:lumOff val="25000"/>
              </a:schemeClr>
            </a:solidFill>
          </a:endParaRPr>
        </a:p>
      </dgm:t>
    </dgm:pt>
    <dgm:pt modelId="{6F024137-6163-4A01-BFF5-B990611D62FA}" type="sibTrans" cxnId="{9484B095-5E1A-4B07-B02A-3018A71667DF}">
      <dgm:prSet/>
      <dgm:spPr/>
      <dgm:t>
        <a:bodyPr/>
        <a:lstStyle/>
        <a:p>
          <a:endParaRPr lang="en-US" baseline="0">
            <a:solidFill>
              <a:schemeClr val="tx1">
                <a:lumMod val="75000"/>
                <a:lumOff val="25000"/>
              </a:schemeClr>
            </a:solidFill>
          </a:endParaRPr>
        </a:p>
      </dgm:t>
    </dgm:pt>
    <dgm:pt modelId="{030D7A0A-B53E-4A20-BE0A-BB05218BD9C6}">
      <dgm:prSet phldrT="[Text]"/>
      <dgm:spPr/>
      <dgm:t>
        <a:bodyPr/>
        <a:lstStyle/>
        <a:p>
          <a:r>
            <a:rPr lang="en-US" baseline="0" dirty="0" smtClean="0">
              <a:solidFill>
                <a:schemeClr val="tx1"/>
              </a:solidFill>
            </a:rPr>
            <a:t>Stakeholder Expectations</a:t>
          </a:r>
          <a:endParaRPr lang="en-US" baseline="0" dirty="0">
            <a:solidFill>
              <a:schemeClr val="tx1"/>
            </a:solidFill>
          </a:endParaRPr>
        </a:p>
      </dgm:t>
    </dgm:pt>
    <dgm:pt modelId="{C179256F-6B2A-4B5F-A6BC-F0D740FAFFFE}" type="parTrans" cxnId="{0D17DC32-6CDF-4E9D-967D-7C72AE6D175C}">
      <dgm:prSet/>
      <dgm:spPr/>
      <dgm:t>
        <a:bodyPr/>
        <a:lstStyle/>
        <a:p>
          <a:endParaRPr lang="en-US" baseline="0">
            <a:solidFill>
              <a:schemeClr val="tx1">
                <a:lumMod val="75000"/>
                <a:lumOff val="25000"/>
              </a:schemeClr>
            </a:solidFill>
          </a:endParaRPr>
        </a:p>
      </dgm:t>
    </dgm:pt>
    <dgm:pt modelId="{3817CCF1-E80B-4163-B962-2472CD8684F8}" type="sibTrans" cxnId="{0D17DC32-6CDF-4E9D-967D-7C72AE6D175C}">
      <dgm:prSet/>
      <dgm:spPr/>
      <dgm:t>
        <a:bodyPr/>
        <a:lstStyle/>
        <a:p>
          <a:endParaRPr lang="en-US" baseline="0">
            <a:solidFill>
              <a:schemeClr val="tx1">
                <a:lumMod val="75000"/>
                <a:lumOff val="25000"/>
              </a:schemeClr>
            </a:solidFill>
          </a:endParaRPr>
        </a:p>
      </dgm:t>
    </dgm:pt>
    <dgm:pt modelId="{F6D49CBA-CA9A-42AF-95CE-CFCA88FD66DC}">
      <dgm:prSet phldrT="[Text]"/>
      <dgm:spPr>
        <a:solidFill>
          <a:schemeClr val="accent2">
            <a:lumMod val="40000"/>
            <a:lumOff val="60000"/>
          </a:schemeClr>
        </a:solidFill>
        <a:ln>
          <a:solidFill>
            <a:schemeClr val="tx1">
              <a:lumMod val="75000"/>
              <a:lumOff val="25000"/>
            </a:schemeClr>
          </a:solidFill>
        </a:ln>
      </dgm:spPr>
      <dgm:t>
        <a:bodyPr/>
        <a:lstStyle/>
        <a:p>
          <a:r>
            <a:rPr lang="en-US" baseline="0" dirty="0" smtClean="0">
              <a:solidFill>
                <a:schemeClr val="tx1"/>
              </a:solidFill>
            </a:rPr>
            <a:t>Operations</a:t>
          </a:r>
          <a:endParaRPr lang="en-US" baseline="0" dirty="0">
            <a:solidFill>
              <a:schemeClr val="tx1"/>
            </a:solidFill>
          </a:endParaRPr>
        </a:p>
      </dgm:t>
    </dgm:pt>
    <dgm:pt modelId="{EDF372E4-3469-4989-B0D6-3B9F6D43281E}" type="parTrans" cxnId="{71B7CF78-D83F-40D1-AEDE-0A8221E8C7C3}">
      <dgm:prSet/>
      <dgm:spPr/>
      <dgm:t>
        <a:bodyPr/>
        <a:lstStyle/>
        <a:p>
          <a:endParaRPr lang="en-US" baseline="0">
            <a:solidFill>
              <a:schemeClr val="tx1">
                <a:lumMod val="75000"/>
                <a:lumOff val="25000"/>
              </a:schemeClr>
            </a:solidFill>
          </a:endParaRPr>
        </a:p>
      </dgm:t>
    </dgm:pt>
    <dgm:pt modelId="{CEE97500-D369-4B5F-AED8-A0BD2202C00A}" type="sibTrans" cxnId="{71B7CF78-D83F-40D1-AEDE-0A8221E8C7C3}">
      <dgm:prSet/>
      <dgm:spPr/>
      <dgm:t>
        <a:bodyPr/>
        <a:lstStyle/>
        <a:p>
          <a:endParaRPr lang="en-US" baseline="0">
            <a:solidFill>
              <a:schemeClr val="tx1">
                <a:lumMod val="75000"/>
                <a:lumOff val="25000"/>
              </a:schemeClr>
            </a:solidFill>
          </a:endParaRPr>
        </a:p>
      </dgm:t>
    </dgm:pt>
    <dgm:pt modelId="{D5D307DC-8835-4C3C-B611-99BAF4F50884}">
      <dgm:prSet phldrT="[Text]"/>
      <dgm:spPr/>
      <dgm:t>
        <a:bodyPr/>
        <a:lstStyle/>
        <a:p>
          <a:r>
            <a:rPr lang="en-US" baseline="0" dirty="0" smtClean="0">
              <a:solidFill>
                <a:schemeClr val="tx1"/>
              </a:solidFill>
            </a:rPr>
            <a:t>Competitive Solicitations</a:t>
          </a:r>
          <a:endParaRPr lang="en-US" baseline="0" dirty="0">
            <a:solidFill>
              <a:schemeClr val="tx1"/>
            </a:solidFill>
          </a:endParaRPr>
        </a:p>
      </dgm:t>
    </dgm:pt>
    <dgm:pt modelId="{1D776C21-7AA5-426F-A60B-94A9AFE9E6AF}" type="parTrans" cxnId="{C834595D-A6ED-42A8-A2B3-31980F50569E}">
      <dgm:prSet/>
      <dgm:spPr/>
      <dgm:t>
        <a:bodyPr/>
        <a:lstStyle/>
        <a:p>
          <a:endParaRPr lang="en-US" baseline="0">
            <a:solidFill>
              <a:schemeClr val="tx1">
                <a:lumMod val="75000"/>
                <a:lumOff val="25000"/>
              </a:schemeClr>
            </a:solidFill>
          </a:endParaRPr>
        </a:p>
      </dgm:t>
    </dgm:pt>
    <dgm:pt modelId="{1B095DEF-1945-4221-A130-D276871960B9}" type="sibTrans" cxnId="{C834595D-A6ED-42A8-A2B3-31980F50569E}">
      <dgm:prSet/>
      <dgm:spPr/>
      <dgm:t>
        <a:bodyPr/>
        <a:lstStyle/>
        <a:p>
          <a:endParaRPr lang="en-US" baseline="0">
            <a:solidFill>
              <a:schemeClr val="tx1">
                <a:lumMod val="75000"/>
                <a:lumOff val="25000"/>
              </a:schemeClr>
            </a:solidFill>
          </a:endParaRPr>
        </a:p>
      </dgm:t>
    </dgm:pt>
    <dgm:pt modelId="{0E37BDA3-DC3C-49E2-9DF0-E52D09F71085}">
      <dgm:prSet phldrT="[Text]"/>
      <dgm:spPr/>
      <dgm:t>
        <a:bodyPr/>
        <a:lstStyle/>
        <a:p>
          <a:r>
            <a:rPr lang="en-US" baseline="0" dirty="0" smtClean="0">
              <a:solidFill>
                <a:schemeClr val="tx1"/>
              </a:solidFill>
            </a:rPr>
            <a:t>Value-added Contracts</a:t>
          </a:r>
          <a:endParaRPr lang="en-US" baseline="0" dirty="0">
            <a:solidFill>
              <a:schemeClr val="tx1"/>
            </a:solidFill>
          </a:endParaRPr>
        </a:p>
      </dgm:t>
    </dgm:pt>
    <dgm:pt modelId="{CA9CC26B-9805-4D7B-B4BA-1896CB61E668}" type="parTrans" cxnId="{FCD201E8-712F-4DBF-9BD3-A2DAB3C8735C}">
      <dgm:prSet/>
      <dgm:spPr/>
      <dgm:t>
        <a:bodyPr/>
        <a:lstStyle/>
        <a:p>
          <a:endParaRPr lang="en-US" baseline="0">
            <a:solidFill>
              <a:schemeClr val="tx1">
                <a:lumMod val="75000"/>
                <a:lumOff val="25000"/>
              </a:schemeClr>
            </a:solidFill>
          </a:endParaRPr>
        </a:p>
      </dgm:t>
    </dgm:pt>
    <dgm:pt modelId="{9B27F9A3-0A18-4575-AAE2-1F3010EE8D5F}" type="sibTrans" cxnId="{FCD201E8-712F-4DBF-9BD3-A2DAB3C8735C}">
      <dgm:prSet/>
      <dgm:spPr/>
      <dgm:t>
        <a:bodyPr/>
        <a:lstStyle/>
        <a:p>
          <a:endParaRPr lang="en-US" baseline="0">
            <a:solidFill>
              <a:schemeClr val="tx1">
                <a:lumMod val="75000"/>
                <a:lumOff val="25000"/>
              </a:schemeClr>
            </a:solidFill>
          </a:endParaRPr>
        </a:p>
      </dgm:t>
    </dgm:pt>
    <dgm:pt modelId="{3C4CBF13-0933-4E27-A3AA-4897D6B481E2}">
      <dgm:prSet phldrT="[Text]"/>
      <dgm:spPr/>
      <dgm:t>
        <a:bodyPr/>
        <a:lstStyle/>
        <a:p>
          <a:r>
            <a:rPr lang="en-US" baseline="0" dirty="0" smtClean="0">
              <a:solidFill>
                <a:schemeClr val="tx1"/>
              </a:solidFill>
            </a:rPr>
            <a:t>Manage Risk</a:t>
          </a:r>
          <a:endParaRPr lang="en-US" baseline="0" dirty="0">
            <a:solidFill>
              <a:schemeClr val="tx1"/>
            </a:solidFill>
          </a:endParaRPr>
        </a:p>
      </dgm:t>
    </dgm:pt>
    <dgm:pt modelId="{DCF4D8DD-200A-46C0-BDCE-D5D0073EC8D9}" type="parTrans" cxnId="{4CD87732-F7D9-4108-B7F6-6CD304B27B5E}">
      <dgm:prSet/>
      <dgm:spPr/>
      <dgm:t>
        <a:bodyPr/>
        <a:lstStyle/>
        <a:p>
          <a:endParaRPr lang="en-US" baseline="0">
            <a:solidFill>
              <a:schemeClr val="tx1">
                <a:lumMod val="75000"/>
                <a:lumOff val="25000"/>
              </a:schemeClr>
            </a:solidFill>
          </a:endParaRPr>
        </a:p>
      </dgm:t>
    </dgm:pt>
    <dgm:pt modelId="{C8073C66-1DCA-4C46-A1AC-4E15140249AC}" type="sibTrans" cxnId="{4CD87732-F7D9-4108-B7F6-6CD304B27B5E}">
      <dgm:prSet/>
      <dgm:spPr/>
      <dgm:t>
        <a:bodyPr/>
        <a:lstStyle/>
        <a:p>
          <a:endParaRPr lang="en-US" baseline="0">
            <a:solidFill>
              <a:schemeClr val="tx1">
                <a:lumMod val="75000"/>
                <a:lumOff val="25000"/>
              </a:schemeClr>
            </a:solidFill>
          </a:endParaRPr>
        </a:p>
      </dgm:t>
    </dgm:pt>
    <dgm:pt modelId="{57F878D2-5DC6-4642-BB6A-E45796099AEC}">
      <dgm:prSet phldrT="[Text]" custT="1"/>
      <dgm:spPr/>
      <dgm:t>
        <a:bodyPr/>
        <a:lstStyle/>
        <a:p>
          <a:r>
            <a:rPr lang="en-US" sz="1200" baseline="0" dirty="0" smtClean="0">
              <a:solidFill>
                <a:schemeClr val="tx1"/>
              </a:solidFill>
            </a:rPr>
            <a:t>Tools &amp; training</a:t>
          </a:r>
          <a:endParaRPr lang="en-US" sz="1200" baseline="0" dirty="0">
            <a:solidFill>
              <a:schemeClr val="tx1"/>
            </a:solidFill>
          </a:endParaRPr>
        </a:p>
      </dgm:t>
    </dgm:pt>
    <dgm:pt modelId="{6E96CA65-77B9-4574-8815-4BA267574700}" type="parTrans" cxnId="{1DA2FCD2-5187-4E36-815B-97158DD89B5A}">
      <dgm:prSet/>
      <dgm:spPr/>
      <dgm:t>
        <a:bodyPr/>
        <a:lstStyle/>
        <a:p>
          <a:endParaRPr lang="en-US" baseline="0">
            <a:solidFill>
              <a:schemeClr val="tx1">
                <a:lumMod val="75000"/>
                <a:lumOff val="25000"/>
              </a:schemeClr>
            </a:solidFill>
          </a:endParaRPr>
        </a:p>
      </dgm:t>
    </dgm:pt>
    <dgm:pt modelId="{683397B6-1BAE-412B-85A0-5212AEC5F061}" type="sibTrans" cxnId="{1DA2FCD2-5187-4E36-815B-97158DD89B5A}">
      <dgm:prSet/>
      <dgm:spPr/>
      <dgm:t>
        <a:bodyPr/>
        <a:lstStyle/>
        <a:p>
          <a:endParaRPr lang="en-US" baseline="0">
            <a:solidFill>
              <a:schemeClr val="tx1">
                <a:lumMod val="75000"/>
                <a:lumOff val="25000"/>
              </a:schemeClr>
            </a:solidFill>
          </a:endParaRPr>
        </a:p>
      </dgm:t>
    </dgm:pt>
    <dgm:pt modelId="{75D8BAB0-C3F7-48E9-B407-AA25240688DE}">
      <dgm:prSet phldrT="[Text]" custT="1"/>
      <dgm:spPr/>
      <dgm:t>
        <a:bodyPr/>
        <a:lstStyle/>
        <a:p>
          <a:r>
            <a:rPr lang="en-US" sz="1200" baseline="0" dirty="0" smtClean="0">
              <a:solidFill>
                <a:schemeClr val="tx1"/>
              </a:solidFill>
            </a:rPr>
            <a:t>Coordinate contractual and insurance requirements</a:t>
          </a:r>
          <a:endParaRPr lang="en-US" sz="1200" baseline="0" dirty="0">
            <a:solidFill>
              <a:schemeClr val="tx1"/>
            </a:solidFill>
          </a:endParaRPr>
        </a:p>
      </dgm:t>
    </dgm:pt>
    <dgm:pt modelId="{B2412123-7EF8-4537-A2C5-26B696FAA9C7}" type="parTrans" cxnId="{CE6B404B-B651-4176-867A-EC1F03BEB55A}">
      <dgm:prSet/>
      <dgm:spPr/>
      <dgm:t>
        <a:bodyPr/>
        <a:lstStyle/>
        <a:p>
          <a:endParaRPr lang="en-US" baseline="0">
            <a:solidFill>
              <a:schemeClr val="tx1">
                <a:lumMod val="75000"/>
                <a:lumOff val="25000"/>
              </a:schemeClr>
            </a:solidFill>
          </a:endParaRPr>
        </a:p>
      </dgm:t>
    </dgm:pt>
    <dgm:pt modelId="{692628AF-76C6-4AA7-B4BF-FB14377915A8}" type="sibTrans" cxnId="{CE6B404B-B651-4176-867A-EC1F03BEB55A}">
      <dgm:prSet/>
      <dgm:spPr/>
      <dgm:t>
        <a:bodyPr/>
        <a:lstStyle/>
        <a:p>
          <a:endParaRPr lang="en-US" baseline="0">
            <a:solidFill>
              <a:schemeClr val="tx1">
                <a:lumMod val="75000"/>
                <a:lumOff val="25000"/>
              </a:schemeClr>
            </a:solidFill>
          </a:endParaRPr>
        </a:p>
      </dgm:t>
    </dgm:pt>
    <dgm:pt modelId="{9EBE8316-38BF-4DBF-A045-32CED9913219}">
      <dgm:prSet phldrT="[Text]" custT="1"/>
      <dgm:spPr/>
      <dgm:t>
        <a:bodyPr/>
        <a:lstStyle/>
        <a:p>
          <a:r>
            <a:rPr lang="en-US" sz="1200" baseline="0" dirty="0" smtClean="0">
              <a:solidFill>
                <a:schemeClr val="tx1"/>
              </a:solidFill>
            </a:rPr>
            <a:t>Active contract management</a:t>
          </a:r>
          <a:endParaRPr lang="en-US" sz="1200" baseline="0" dirty="0">
            <a:solidFill>
              <a:schemeClr val="tx1"/>
            </a:solidFill>
          </a:endParaRPr>
        </a:p>
      </dgm:t>
    </dgm:pt>
    <dgm:pt modelId="{2CB29C11-9E45-4BB8-A27F-0A340FE50733}" type="parTrans" cxnId="{394C8F14-3F37-4AEA-B191-3487DE97DAA2}">
      <dgm:prSet/>
      <dgm:spPr/>
      <dgm:t>
        <a:bodyPr/>
        <a:lstStyle/>
        <a:p>
          <a:endParaRPr lang="en-US" baseline="0">
            <a:solidFill>
              <a:schemeClr val="tx1">
                <a:lumMod val="75000"/>
                <a:lumOff val="25000"/>
              </a:schemeClr>
            </a:solidFill>
          </a:endParaRPr>
        </a:p>
      </dgm:t>
    </dgm:pt>
    <dgm:pt modelId="{32792674-F844-428F-B95A-4184576B2B5C}" type="sibTrans" cxnId="{394C8F14-3F37-4AEA-B191-3487DE97DAA2}">
      <dgm:prSet/>
      <dgm:spPr/>
      <dgm:t>
        <a:bodyPr/>
        <a:lstStyle/>
        <a:p>
          <a:endParaRPr lang="en-US" baseline="0">
            <a:solidFill>
              <a:schemeClr val="tx1">
                <a:lumMod val="75000"/>
                <a:lumOff val="25000"/>
              </a:schemeClr>
            </a:solidFill>
          </a:endParaRPr>
        </a:p>
      </dgm:t>
    </dgm:pt>
    <dgm:pt modelId="{275B3274-53EE-4441-B2BB-258BDD8F4858}">
      <dgm:prSet phldrT="[Text]"/>
      <dgm:spPr/>
      <dgm:t>
        <a:bodyPr/>
        <a:lstStyle/>
        <a:p>
          <a:r>
            <a:rPr lang="en-US" baseline="0" dirty="0" smtClean="0">
              <a:solidFill>
                <a:schemeClr val="tx1"/>
              </a:solidFill>
            </a:rPr>
            <a:t>To obtain goods &amp; services</a:t>
          </a:r>
          <a:endParaRPr lang="en-US" baseline="0" dirty="0">
            <a:solidFill>
              <a:schemeClr val="tx1"/>
            </a:solidFill>
          </a:endParaRPr>
        </a:p>
      </dgm:t>
    </dgm:pt>
    <dgm:pt modelId="{3495A8FF-D222-47B0-920A-4BF9AA459116}" type="parTrans" cxnId="{6F016D89-D131-46CF-A6FF-26A568EFFC59}">
      <dgm:prSet/>
      <dgm:spPr/>
      <dgm:t>
        <a:bodyPr/>
        <a:lstStyle/>
        <a:p>
          <a:endParaRPr lang="en-US" baseline="0">
            <a:solidFill>
              <a:schemeClr val="tx1">
                <a:lumMod val="75000"/>
                <a:lumOff val="25000"/>
              </a:schemeClr>
            </a:solidFill>
          </a:endParaRPr>
        </a:p>
      </dgm:t>
    </dgm:pt>
    <dgm:pt modelId="{4035B0C4-9ECB-4C92-B175-EE5F9D604DCA}" type="sibTrans" cxnId="{6F016D89-D131-46CF-A6FF-26A568EFFC59}">
      <dgm:prSet/>
      <dgm:spPr/>
      <dgm:t>
        <a:bodyPr/>
        <a:lstStyle/>
        <a:p>
          <a:endParaRPr lang="en-US" baseline="0">
            <a:solidFill>
              <a:schemeClr val="tx1">
                <a:lumMod val="75000"/>
                <a:lumOff val="25000"/>
              </a:schemeClr>
            </a:solidFill>
          </a:endParaRPr>
        </a:p>
      </dgm:t>
    </dgm:pt>
    <dgm:pt modelId="{F0C8603E-A0E0-4175-986F-8D8F372D06FC}" type="pres">
      <dgm:prSet presAssocID="{5C1359D4-A7F8-4CE2-B8F0-C90643AD2AAC}" presName="Name0" presStyleCnt="0">
        <dgm:presLayoutVars>
          <dgm:dir/>
          <dgm:animLvl val="lvl"/>
          <dgm:resizeHandles val="exact"/>
        </dgm:presLayoutVars>
      </dgm:prSet>
      <dgm:spPr/>
      <dgm:t>
        <a:bodyPr/>
        <a:lstStyle/>
        <a:p>
          <a:endParaRPr lang="en-US"/>
        </a:p>
      </dgm:t>
    </dgm:pt>
    <dgm:pt modelId="{101E64D5-94E6-49A7-8F7C-BAB441F451BF}" type="pres">
      <dgm:prSet presAssocID="{5C1359D4-A7F8-4CE2-B8F0-C90643AD2AAC}" presName="tSp" presStyleCnt="0"/>
      <dgm:spPr/>
      <dgm:t>
        <a:bodyPr/>
        <a:lstStyle/>
        <a:p>
          <a:endParaRPr lang="en-US"/>
        </a:p>
      </dgm:t>
    </dgm:pt>
    <dgm:pt modelId="{BC0CD7AC-F2F8-4F6E-B431-198E24769471}" type="pres">
      <dgm:prSet presAssocID="{5C1359D4-A7F8-4CE2-B8F0-C90643AD2AAC}" presName="bSp" presStyleCnt="0"/>
      <dgm:spPr/>
      <dgm:t>
        <a:bodyPr/>
        <a:lstStyle/>
        <a:p>
          <a:endParaRPr lang="en-US"/>
        </a:p>
      </dgm:t>
    </dgm:pt>
    <dgm:pt modelId="{FA61117F-3B28-4851-BF63-A674CC0C5016}" type="pres">
      <dgm:prSet presAssocID="{5C1359D4-A7F8-4CE2-B8F0-C90643AD2AAC}" presName="process" presStyleCnt="0"/>
      <dgm:spPr/>
      <dgm:t>
        <a:bodyPr/>
        <a:lstStyle/>
        <a:p>
          <a:endParaRPr lang="en-US"/>
        </a:p>
      </dgm:t>
    </dgm:pt>
    <dgm:pt modelId="{9B432E9B-9253-4153-AA30-36DE4D045DEC}" type="pres">
      <dgm:prSet presAssocID="{0ACA6D3A-57B4-4A7B-ABD9-E656A6046E9F}" presName="composite1" presStyleCnt="0"/>
      <dgm:spPr/>
      <dgm:t>
        <a:bodyPr/>
        <a:lstStyle/>
        <a:p>
          <a:endParaRPr lang="en-US"/>
        </a:p>
      </dgm:t>
    </dgm:pt>
    <dgm:pt modelId="{898EC4B4-C20C-45F8-905B-C7745063C262}" type="pres">
      <dgm:prSet presAssocID="{0ACA6D3A-57B4-4A7B-ABD9-E656A6046E9F}" presName="dummyNode1" presStyleLbl="node1" presStyleIdx="0" presStyleCnt="4"/>
      <dgm:spPr/>
      <dgm:t>
        <a:bodyPr/>
        <a:lstStyle/>
        <a:p>
          <a:endParaRPr lang="en-US"/>
        </a:p>
      </dgm:t>
    </dgm:pt>
    <dgm:pt modelId="{3078A174-D768-4ADF-8B52-93E4615C2D6A}" type="pres">
      <dgm:prSet presAssocID="{0ACA6D3A-57B4-4A7B-ABD9-E656A6046E9F}" presName="childNode1" presStyleLbl="bgAcc1" presStyleIdx="0" presStyleCnt="4" custLinFactNeighborX="14" custLinFactNeighborY="-1291">
        <dgm:presLayoutVars>
          <dgm:bulletEnabled val="1"/>
        </dgm:presLayoutVars>
      </dgm:prSet>
      <dgm:spPr/>
      <dgm:t>
        <a:bodyPr/>
        <a:lstStyle/>
        <a:p>
          <a:endParaRPr lang="en-US"/>
        </a:p>
      </dgm:t>
    </dgm:pt>
    <dgm:pt modelId="{361C77BF-AF4D-4598-9324-907CC146388C}" type="pres">
      <dgm:prSet presAssocID="{0ACA6D3A-57B4-4A7B-ABD9-E656A6046E9F}" presName="childNode1tx" presStyleLbl="bgAcc1" presStyleIdx="0" presStyleCnt="4">
        <dgm:presLayoutVars>
          <dgm:bulletEnabled val="1"/>
        </dgm:presLayoutVars>
      </dgm:prSet>
      <dgm:spPr/>
      <dgm:t>
        <a:bodyPr/>
        <a:lstStyle/>
        <a:p>
          <a:endParaRPr lang="en-US"/>
        </a:p>
      </dgm:t>
    </dgm:pt>
    <dgm:pt modelId="{4E777EAF-D351-4311-A204-B9F22D1582E0}" type="pres">
      <dgm:prSet presAssocID="{0ACA6D3A-57B4-4A7B-ABD9-E656A6046E9F}" presName="parentNode1" presStyleLbl="node1" presStyleIdx="0" presStyleCnt="4">
        <dgm:presLayoutVars>
          <dgm:chMax val="1"/>
          <dgm:bulletEnabled val="1"/>
        </dgm:presLayoutVars>
      </dgm:prSet>
      <dgm:spPr/>
      <dgm:t>
        <a:bodyPr/>
        <a:lstStyle/>
        <a:p>
          <a:endParaRPr lang="en-US"/>
        </a:p>
      </dgm:t>
    </dgm:pt>
    <dgm:pt modelId="{5B278CAE-2BF6-45DC-A307-2701720CF5D7}" type="pres">
      <dgm:prSet presAssocID="{0ACA6D3A-57B4-4A7B-ABD9-E656A6046E9F}" presName="connSite1" presStyleCnt="0"/>
      <dgm:spPr/>
      <dgm:t>
        <a:bodyPr/>
        <a:lstStyle/>
        <a:p>
          <a:endParaRPr lang="en-US"/>
        </a:p>
      </dgm:t>
    </dgm:pt>
    <dgm:pt modelId="{1219EA22-7836-474C-BC3A-F1C6763D1450}" type="pres">
      <dgm:prSet presAssocID="{C8C1D2C8-7428-4993-BB6C-79095B5C70B9}" presName="Name9" presStyleLbl="sibTrans2D1" presStyleIdx="0" presStyleCnt="3"/>
      <dgm:spPr/>
      <dgm:t>
        <a:bodyPr/>
        <a:lstStyle/>
        <a:p>
          <a:endParaRPr lang="en-US"/>
        </a:p>
      </dgm:t>
    </dgm:pt>
    <dgm:pt modelId="{4A412015-1E8B-4ED2-A593-ABA4BEE303DB}" type="pres">
      <dgm:prSet presAssocID="{FA25F5B2-FC6D-4EB3-AFCE-D45EACD30D43}" presName="composite2" presStyleCnt="0"/>
      <dgm:spPr/>
      <dgm:t>
        <a:bodyPr/>
        <a:lstStyle/>
        <a:p>
          <a:endParaRPr lang="en-US"/>
        </a:p>
      </dgm:t>
    </dgm:pt>
    <dgm:pt modelId="{BB54190A-230E-489D-970D-F91AFD633483}" type="pres">
      <dgm:prSet presAssocID="{FA25F5B2-FC6D-4EB3-AFCE-D45EACD30D43}" presName="dummyNode2" presStyleLbl="node1" presStyleIdx="0" presStyleCnt="4"/>
      <dgm:spPr/>
      <dgm:t>
        <a:bodyPr/>
        <a:lstStyle/>
        <a:p>
          <a:endParaRPr lang="en-US"/>
        </a:p>
      </dgm:t>
    </dgm:pt>
    <dgm:pt modelId="{97E79873-983A-4202-9286-DB658267EE0F}" type="pres">
      <dgm:prSet presAssocID="{FA25F5B2-FC6D-4EB3-AFCE-D45EACD30D43}" presName="childNode2" presStyleLbl="bgAcc1" presStyleIdx="1" presStyleCnt="4">
        <dgm:presLayoutVars>
          <dgm:bulletEnabled val="1"/>
        </dgm:presLayoutVars>
      </dgm:prSet>
      <dgm:spPr/>
      <dgm:t>
        <a:bodyPr/>
        <a:lstStyle/>
        <a:p>
          <a:endParaRPr lang="en-US"/>
        </a:p>
      </dgm:t>
    </dgm:pt>
    <dgm:pt modelId="{8BFAB281-0FA6-4C3D-BB54-134BDEDC5F7B}" type="pres">
      <dgm:prSet presAssocID="{FA25F5B2-FC6D-4EB3-AFCE-D45EACD30D43}" presName="childNode2tx" presStyleLbl="bgAcc1" presStyleIdx="1" presStyleCnt="4">
        <dgm:presLayoutVars>
          <dgm:bulletEnabled val="1"/>
        </dgm:presLayoutVars>
      </dgm:prSet>
      <dgm:spPr/>
      <dgm:t>
        <a:bodyPr/>
        <a:lstStyle/>
        <a:p>
          <a:endParaRPr lang="en-US"/>
        </a:p>
      </dgm:t>
    </dgm:pt>
    <dgm:pt modelId="{C1418F96-916E-424F-89BA-582E3850A872}" type="pres">
      <dgm:prSet presAssocID="{FA25F5B2-FC6D-4EB3-AFCE-D45EACD30D43}" presName="parentNode2" presStyleLbl="node1" presStyleIdx="1" presStyleCnt="4">
        <dgm:presLayoutVars>
          <dgm:chMax val="0"/>
          <dgm:bulletEnabled val="1"/>
        </dgm:presLayoutVars>
      </dgm:prSet>
      <dgm:spPr/>
      <dgm:t>
        <a:bodyPr/>
        <a:lstStyle/>
        <a:p>
          <a:endParaRPr lang="en-US"/>
        </a:p>
      </dgm:t>
    </dgm:pt>
    <dgm:pt modelId="{FA02D92A-9C16-4E95-9DF0-EF177D148666}" type="pres">
      <dgm:prSet presAssocID="{FA25F5B2-FC6D-4EB3-AFCE-D45EACD30D43}" presName="connSite2" presStyleCnt="0"/>
      <dgm:spPr/>
      <dgm:t>
        <a:bodyPr/>
        <a:lstStyle/>
        <a:p>
          <a:endParaRPr lang="en-US"/>
        </a:p>
      </dgm:t>
    </dgm:pt>
    <dgm:pt modelId="{3F81E3F0-CAB9-431B-9B96-1331E69B4D0E}" type="pres">
      <dgm:prSet presAssocID="{D94370FD-9E88-4639-AD35-6B8DF8D3CC1B}" presName="Name18" presStyleLbl="sibTrans2D1" presStyleIdx="1" presStyleCnt="3"/>
      <dgm:spPr/>
      <dgm:t>
        <a:bodyPr/>
        <a:lstStyle/>
        <a:p>
          <a:endParaRPr lang="en-US"/>
        </a:p>
      </dgm:t>
    </dgm:pt>
    <dgm:pt modelId="{75F5FC81-F5A3-496E-8743-F67F649673D8}" type="pres">
      <dgm:prSet presAssocID="{F6D49CBA-CA9A-42AF-95CE-CFCA88FD66DC}" presName="composite1" presStyleCnt="0"/>
      <dgm:spPr/>
      <dgm:t>
        <a:bodyPr/>
        <a:lstStyle/>
        <a:p>
          <a:endParaRPr lang="en-US"/>
        </a:p>
      </dgm:t>
    </dgm:pt>
    <dgm:pt modelId="{92E23661-25CA-436C-BDFB-A6965C2F6022}" type="pres">
      <dgm:prSet presAssocID="{F6D49CBA-CA9A-42AF-95CE-CFCA88FD66DC}" presName="dummyNode1" presStyleLbl="node1" presStyleIdx="1" presStyleCnt="4"/>
      <dgm:spPr/>
      <dgm:t>
        <a:bodyPr/>
        <a:lstStyle/>
        <a:p>
          <a:endParaRPr lang="en-US"/>
        </a:p>
      </dgm:t>
    </dgm:pt>
    <dgm:pt modelId="{D57280ED-DD58-44D1-B373-B2D6781C7EFF}" type="pres">
      <dgm:prSet presAssocID="{F6D49CBA-CA9A-42AF-95CE-CFCA88FD66DC}" presName="childNode1" presStyleLbl="bgAcc1" presStyleIdx="2" presStyleCnt="4">
        <dgm:presLayoutVars>
          <dgm:bulletEnabled val="1"/>
        </dgm:presLayoutVars>
      </dgm:prSet>
      <dgm:spPr/>
      <dgm:t>
        <a:bodyPr/>
        <a:lstStyle/>
        <a:p>
          <a:endParaRPr lang="en-US"/>
        </a:p>
      </dgm:t>
    </dgm:pt>
    <dgm:pt modelId="{5DA1F752-5781-4FF3-ADEB-8382BC4D2683}" type="pres">
      <dgm:prSet presAssocID="{F6D49CBA-CA9A-42AF-95CE-CFCA88FD66DC}" presName="childNode1tx" presStyleLbl="bgAcc1" presStyleIdx="2" presStyleCnt="4">
        <dgm:presLayoutVars>
          <dgm:bulletEnabled val="1"/>
        </dgm:presLayoutVars>
      </dgm:prSet>
      <dgm:spPr/>
      <dgm:t>
        <a:bodyPr/>
        <a:lstStyle/>
        <a:p>
          <a:endParaRPr lang="en-US"/>
        </a:p>
      </dgm:t>
    </dgm:pt>
    <dgm:pt modelId="{9B2E2CB2-D77D-4474-9973-2369E73EF46F}" type="pres">
      <dgm:prSet presAssocID="{F6D49CBA-CA9A-42AF-95CE-CFCA88FD66DC}" presName="parentNode1" presStyleLbl="node1" presStyleIdx="2" presStyleCnt="4">
        <dgm:presLayoutVars>
          <dgm:chMax val="1"/>
          <dgm:bulletEnabled val="1"/>
        </dgm:presLayoutVars>
      </dgm:prSet>
      <dgm:spPr/>
      <dgm:t>
        <a:bodyPr/>
        <a:lstStyle/>
        <a:p>
          <a:endParaRPr lang="en-US"/>
        </a:p>
      </dgm:t>
    </dgm:pt>
    <dgm:pt modelId="{671634AC-8893-47C0-B790-26C0BF88FB38}" type="pres">
      <dgm:prSet presAssocID="{F6D49CBA-CA9A-42AF-95CE-CFCA88FD66DC}" presName="connSite1" presStyleCnt="0"/>
      <dgm:spPr/>
      <dgm:t>
        <a:bodyPr/>
        <a:lstStyle/>
        <a:p>
          <a:endParaRPr lang="en-US"/>
        </a:p>
      </dgm:t>
    </dgm:pt>
    <dgm:pt modelId="{538BBC85-B8F6-4EF6-B71E-CA42551AC3E0}" type="pres">
      <dgm:prSet presAssocID="{CEE97500-D369-4B5F-AED8-A0BD2202C00A}" presName="Name9" presStyleLbl="sibTrans2D1" presStyleIdx="2" presStyleCnt="3"/>
      <dgm:spPr/>
      <dgm:t>
        <a:bodyPr/>
        <a:lstStyle/>
        <a:p>
          <a:endParaRPr lang="en-US"/>
        </a:p>
      </dgm:t>
    </dgm:pt>
    <dgm:pt modelId="{9E8A7CBA-6628-487A-8893-CFAA23E702AF}" type="pres">
      <dgm:prSet presAssocID="{68F0F215-9F71-4E9B-8B5C-3E7508976DA7}" presName="composite2" presStyleCnt="0"/>
      <dgm:spPr/>
      <dgm:t>
        <a:bodyPr/>
        <a:lstStyle/>
        <a:p>
          <a:endParaRPr lang="en-US"/>
        </a:p>
      </dgm:t>
    </dgm:pt>
    <dgm:pt modelId="{DFBA4D29-1246-4412-8E28-496D021D9B04}" type="pres">
      <dgm:prSet presAssocID="{68F0F215-9F71-4E9B-8B5C-3E7508976DA7}" presName="dummyNode2" presStyleLbl="node1" presStyleIdx="2" presStyleCnt="4"/>
      <dgm:spPr/>
      <dgm:t>
        <a:bodyPr/>
        <a:lstStyle/>
        <a:p>
          <a:endParaRPr lang="en-US"/>
        </a:p>
      </dgm:t>
    </dgm:pt>
    <dgm:pt modelId="{68C29E08-317E-4901-B20C-C105D8797D53}" type="pres">
      <dgm:prSet presAssocID="{68F0F215-9F71-4E9B-8B5C-3E7508976DA7}" presName="childNode2" presStyleLbl="bgAcc1" presStyleIdx="3" presStyleCnt="4">
        <dgm:presLayoutVars>
          <dgm:bulletEnabled val="1"/>
        </dgm:presLayoutVars>
      </dgm:prSet>
      <dgm:spPr/>
      <dgm:t>
        <a:bodyPr/>
        <a:lstStyle/>
        <a:p>
          <a:endParaRPr lang="en-US"/>
        </a:p>
      </dgm:t>
    </dgm:pt>
    <dgm:pt modelId="{F45B3E66-3F8A-47B3-8D35-06874E0E96B0}" type="pres">
      <dgm:prSet presAssocID="{68F0F215-9F71-4E9B-8B5C-3E7508976DA7}" presName="childNode2tx" presStyleLbl="bgAcc1" presStyleIdx="3" presStyleCnt="4">
        <dgm:presLayoutVars>
          <dgm:bulletEnabled val="1"/>
        </dgm:presLayoutVars>
      </dgm:prSet>
      <dgm:spPr/>
      <dgm:t>
        <a:bodyPr/>
        <a:lstStyle/>
        <a:p>
          <a:endParaRPr lang="en-US"/>
        </a:p>
      </dgm:t>
    </dgm:pt>
    <dgm:pt modelId="{135D377E-E01E-424B-B352-9F35C3AABA0F}" type="pres">
      <dgm:prSet presAssocID="{68F0F215-9F71-4E9B-8B5C-3E7508976DA7}" presName="parentNode2" presStyleLbl="node1" presStyleIdx="3" presStyleCnt="4">
        <dgm:presLayoutVars>
          <dgm:chMax val="0"/>
          <dgm:bulletEnabled val="1"/>
        </dgm:presLayoutVars>
      </dgm:prSet>
      <dgm:spPr/>
      <dgm:t>
        <a:bodyPr/>
        <a:lstStyle/>
        <a:p>
          <a:endParaRPr lang="en-US"/>
        </a:p>
      </dgm:t>
    </dgm:pt>
    <dgm:pt modelId="{FB93D7AC-E2E4-4112-B6FA-836585EC3516}" type="pres">
      <dgm:prSet presAssocID="{68F0F215-9F71-4E9B-8B5C-3E7508976DA7}" presName="connSite2" presStyleCnt="0"/>
      <dgm:spPr/>
      <dgm:t>
        <a:bodyPr/>
        <a:lstStyle/>
        <a:p>
          <a:endParaRPr lang="en-US"/>
        </a:p>
      </dgm:t>
    </dgm:pt>
  </dgm:ptLst>
  <dgm:cxnLst>
    <dgm:cxn modelId="{0439FAAB-FDE0-4B37-ADDA-27C457B01677}" type="presOf" srcId="{75D8BAB0-C3F7-48E9-B407-AA25240688DE}" destId="{F45B3E66-3F8A-47B3-8D35-06874E0E96B0}" srcOrd="1" destOrd="1" presId="urn:microsoft.com/office/officeart/2005/8/layout/hProcess4"/>
    <dgm:cxn modelId="{8CD0CF16-48D9-4D05-A8E8-08A372D158D7}" type="presOf" srcId="{C8C1D2C8-7428-4993-BB6C-79095B5C70B9}" destId="{1219EA22-7836-474C-BC3A-F1C6763D1450}" srcOrd="0" destOrd="0" presId="urn:microsoft.com/office/officeart/2005/8/layout/hProcess4"/>
    <dgm:cxn modelId="{D8110AE9-BC00-4EAC-B9C6-8DF48A646A6D}" type="presOf" srcId="{75D8BAB0-C3F7-48E9-B407-AA25240688DE}" destId="{68C29E08-317E-4901-B20C-C105D8797D53}" srcOrd="0" destOrd="1" presId="urn:microsoft.com/office/officeart/2005/8/layout/hProcess4"/>
    <dgm:cxn modelId="{6F016D89-D131-46CF-A6FF-26A568EFFC59}" srcId="{0ACA6D3A-57B4-4A7B-ABD9-E656A6046E9F}" destId="{275B3274-53EE-4441-B2BB-258BDD8F4858}" srcOrd="1" destOrd="0" parTransId="{3495A8FF-D222-47B0-920A-4BF9AA459116}" sibTransId="{4035B0C4-9ECB-4C92-B175-EE5F9D604DCA}"/>
    <dgm:cxn modelId="{B4E98691-D953-4C87-A16F-75B3A90EDC8B}" type="presOf" srcId="{C90BD428-6469-44E5-8197-F0F6A5543312}" destId="{97E79873-983A-4202-9286-DB658267EE0F}" srcOrd="0" destOrd="0" presId="urn:microsoft.com/office/officeart/2005/8/layout/hProcess4"/>
    <dgm:cxn modelId="{66C94AA4-8753-4B90-A953-E685570D9C56}" type="presOf" srcId="{57F878D2-5DC6-4642-BB6A-E45796099AEC}" destId="{F45B3E66-3F8A-47B3-8D35-06874E0E96B0}" srcOrd="1" destOrd="0" presId="urn:microsoft.com/office/officeart/2005/8/layout/hProcess4"/>
    <dgm:cxn modelId="{DB870D2F-4ABC-43E5-AEA7-825EE549B82F}" type="presOf" srcId="{D5D307DC-8835-4C3C-B611-99BAF4F50884}" destId="{D57280ED-DD58-44D1-B373-B2D6781C7EFF}" srcOrd="0" destOrd="0" presId="urn:microsoft.com/office/officeart/2005/8/layout/hProcess4"/>
    <dgm:cxn modelId="{EB41FFCC-C33C-4299-97AB-2C6BA37F0736}" type="presOf" srcId="{9EBE8316-38BF-4DBF-A045-32CED9913219}" destId="{68C29E08-317E-4901-B20C-C105D8797D53}" srcOrd="0" destOrd="2" presId="urn:microsoft.com/office/officeart/2005/8/layout/hProcess4"/>
    <dgm:cxn modelId="{DE962BE8-2539-4AC7-9F53-D36A37E299F5}" type="presOf" srcId="{0ACA6D3A-57B4-4A7B-ABD9-E656A6046E9F}" destId="{4E777EAF-D351-4311-A204-B9F22D1582E0}" srcOrd="0" destOrd="0" presId="urn:microsoft.com/office/officeart/2005/8/layout/hProcess4"/>
    <dgm:cxn modelId="{FCD201E8-712F-4DBF-9BD3-A2DAB3C8735C}" srcId="{F6D49CBA-CA9A-42AF-95CE-CFCA88FD66DC}" destId="{0E37BDA3-DC3C-49E2-9DF0-E52D09F71085}" srcOrd="1" destOrd="0" parTransId="{CA9CC26B-9805-4D7B-B4BA-1896CB61E668}" sibTransId="{9B27F9A3-0A18-4575-AAE2-1F3010EE8D5F}"/>
    <dgm:cxn modelId="{C3763D53-6594-4D98-BD90-A803609E6B37}" type="presOf" srcId="{3C4CBF13-0933-4E27-A3AA-4897D6B481E2}" destId="{D57280ED-DD58-44D1-B373-B2D6781C7EFF}" srcOrd="0" destOrd="2" presId="urn:microsoft.com/office/officeart/2005/8/layout/hProcess4"/>
    <dgm:cxn modelId="{BE8A9AAE-2AD9-4564-9D9D-E617C077530B}" type="presOf" srcId="{275B3274-53EE-4441-B2BB-258BDD8F4858}" destId="{361C77BF-AF4D-4598-9324-907CC146388C}" srcOrd="1" destOrd="1" presId="urn:microsoft.com/office/officeart/2005/8/layout/hProcess4"/>
    <dgm:cxn modelId="{00EB6C4A-8B11-4344-8644-0C4247DF9B0E}" srcId="{0ACA6D3A-57B4-4A7B-ABD9-E656A6046E9F}" destId="{5ECA3AAD-300C-43E4-8192-ABE8E5ADCC09}" srcOrd="0" destOrd="0" parTransId="{2F431EBD-B0E4-4CDA-91F6-2410DC5D9594}" sibTransId="{9E73D57C-55CC-48C2-806C-C15D1B9C3894}"/>
    <dgm:cxn modelId="{9CB69AF2-8190-4ECC-B60B-0AF1AE41C071}" type="presOf" srcId="{FA25F5B2-FC6D-4EB3-AFCE-D45EACD30D43}" destId="{C1418F96-916E-424F-89BA-582E3850A872}" srcOrd="0" destOrd="0" presId="urn:microsoft.com/office/officeart/2005/8/layout/hProcess4"/>
    <dgm:cxn modelId="{7B6A5A60-48AF-45AE-B5FC-87FC4D7E4810}" type="presOf" srcId="{0E37BDA3-DC3C-49E2-9DF0-E52D09F71085}" destId="{D57280ED-DD58-44D1-B373-B2D6781C7EFF}" srcOrd="0" destOrd="1" presId="urn:microsoft.com/office/officeart/2005/8/layout/hProcess4"/>
    <dgm:cxn modelId="{C834595D-A6ED-42A8-A2B3-31980F50569E}" srcId="{F6D49CBA-CA9A-42AF-95CE-CFCA88FD66DC}" destId="{D5D307DC-8835-4C3C-B611-99BAF4F50884}" srcOrd="0" destOrd="0" parTransId="{1D776C21-7AA5-426F-A60B-94A9AFE9E6AF}" sibTransId="{1B095DEF-1945-4221-A130-D276871960B9}"/>
    <dgm:cxn modelId="{FBFC5D79-E2F2-49D0-B8A0-9EBD21C2DBAB}" type="presOf" srcId="{5ECA3AAD-300C-43E4-8192-ABE8E5ADCC09}" destId="{3078A174-D768-4ADF-8B52-93E4615C2D6A}" srcOrd="0" destOrd="0" presId="urn:microsoft.com/office/officeart/2005/8/layout/hProcess4"/>
    <dgm:cxn modelId="{700B6589-0777-4B87-9835-FA4D2DA61BC7}" type="presOf" srcId="{3C4CBF13-0933-4E27-A3AA-4897D6B481E2}" destId="{5DA1F752-5781-4FF3-ADEB-8382BC4D2683}" srcOrd="1" destOrd="2" presId="urn:microsoft.com/office/officeart/2005/8/layout/hProcess4"/>
    <dgm:cxn modelId="{84704E00-4186-4987-AE0B-D06F38FA6AD3}" type="presOf" srcId="{9EBE8316-38BF-4DBF-A045-32CED9913219}" destId="{F45B3E66-3F8A-47B3-8D35-06874E0E96B0}" srcOrd="1" destOrd="2" presId="urn:microsoft.com/office/officeart/2005/8/layout/hProcess4"/>
    <dgm:cxn modelId="{0D17DC32-6CDF-4E9D-967D-7C72AE6D175C}" srcId="{FA25F5B2-FC6D-4EB3-AFCE-D45EACD30D43}" destId="{030D7A0A-B53E-4A20-BE0A-BB05218BD9C6}" srcOrd="2" destOrd="0" parTransId="{C179256F-6B2A-4B5F-A6BC-F0D740FAFFFE}" sibTransId="{3817CCF1-E80B-4163-B962-2472CD8684F8}"/>
    <dgm:cxn modelId="{2C63CF65-DB69-41BA-A12F-8EAB73449E4B}" type="presOf" srcId="{A01987C2-2F59-44FE-B3B1-FD98B2CB6EC8}" destId="{97E79873-983A-4202-9286-DB658267EE0F}" srcOrd="0" destOrd="1" presId="urn:microsoft.com/office/officeart/2005/8/layout/hProcess4"/>
    <dgm:cxn modelId="{4CD87732-F7D9-4108-B7F6-6CD304B27B5E}" srcId="{F6D49CBA-CA9A-42AF-95CE-CFCA88FD66DC}" destId="{3C4CBF13-0933-4E27-A3AA-4897D6B481E2}" srcOrd="2" destOrd="0" parTransId="{DCF4D8DD-200A-46C0-BDCE-D5D0073EC8D9}" sibTransId="{C8073C66-1DCA-4C46-A1AC-4E15140249AC}"/>
    <dgm:cxn modelId="{86F038B8-BCD0-4BE9-AF56-AB678965C8BA}" srcId="{5C1359D4-A7F8-4CE2-B8F0-C90643AD2AAC}" destId="{FA25F5B2-FC6D-4EB3-AFCE-D45EACD30D43}" srcOrd="1" destOrd="0" parTransId="{BEE5F0D3-0550-4F9B-8A48-5C64910433AA}" sibTransId="{D94370FD-9E88-4639-AD35-6B8DF8D3CC1B}"/>
    <dgm:cxn modelId="{D2E1824C-5165-438B-A730-768A6BCC293B}" srcId="{5C1359D4-A7F8-4CE2-B8F0-C90643AD2AAC}" destId="{0ACA6D3A-57B4-4A7B-ABD9-E656A6046E9F}" srcOrd="0" destOrd="0" parTransId="{6B9E3E1A-5F76-4A25-BED0-B87918B9F79A}" sibTransId="{C8C1D2C8-7428-4993-BB6C-79095B5C70B9}"/>
    <dgm:cxn modelId="{C750C4C2-B0E2-4BC9-B275-03B09F0D291F}" type="presOf" srcId="{57F878D2-5DC6-4642-BB6A-E45796099AEC}" destId="{68C29E08-317E-4901-B20C-C105D8797D53}" srcOrd="0" destOrd="0" presId="urn:microsoft.com/office/officeart/2005/8/layout/hProcess4"/>
    <dgm:cxn modelId="{0AA877D7-A008-4ED4-A33A-5F669D44C330}" type="presOf" srcId="{C90BD428-6469-44E5-8197-F0F6A5543312}" destId="{8BFAB281-0FA6-4C3D-BB54-134BDEDC5F7B}" srcOrd="1" destOrd="0" presId="urn:microsoft.com/office/officeart/2005/8/layout/hProcess4"/>
    <dgm:cxn modelId="{A7A7914E-782C-473B-BE4C-E223676679AE}" type="presOf" srcId="{0E37BDA3-DC3C-49E2-9DF0-E52D09F71085}" destId="{5DA1F752-5781-4FF3-ADEB-8382BC4D2683}" srcOrd="1" destOrd="1" presId="urn:microsoft.com/office/officeart/2005/8/layout/hProcess4"/>
    <dgm:cxn modelId="{9484B095-5E1A-4B07-B02A-3018A71667DF}" srcId="{FA25F5B2-FC6D-4EB3-AFCE-D45EACD30D43}" destId="{A01987C2-2F59-44FE-B3B1-FD98B2CB6EC8}" srcOrd="1" destOrd="0" parTransId="{FDC7E62B-0C26-4169-A8FA-629D83EAE928}" sibTransId="{6F024137-6163-4A01-BFF5-B990611D62FA}"/>
    <dgm:cxn modelId="{1DA2FCD2-5187-4E36-815B-97158DD89B5A}" srcId="{68F0F215-9F71-4E9B-8B5C-3E7508976DA7}" destId="{57F878D2-5DC6-4642-BB6A-E45796099AEC}" srcOrd="0" destOrd="0" parTransId="{6E96CA65-77B9-4574-8815-4BA267574700}" sibTransId="{683397B6-1BAE-412B-85A0-5212AEC5F061}"/>
    <dgm:cxn modelId="{CE6B404B-B651-4176-867A-EC1F03BEB55A}" srcId="{68F0F215-9F71-4E9B-8B5C-3E7508976DA7}" destId="{75D8BAB0-C3F7-48E9-B407-AA25240688DE}" srcOrd="1" destOrd="0" parTransId="{B2412123-7EF8-4537-A2C5-26B696FAA9C7}" sibTransId="{692628AF-76C6-4AA7-B4BF-FB14377915A8}"/>
    <dgm:cxn modelId="{BC4381D9-8E14-4795-9AFB-D47339B2EEFE}" srcId="{FA25F5B2-FC6D-4EB3-AFCE-D45EACD30D43}" destId="{C90BD428-6469-44E5-8197-F0F6A5543312}" srcOrd="0" destOrd="0" parTransId="{26EF2F90-8A42-452F-B7E0-46BA7F81A19C}" sibTransId="{18BC23F8-885C-41A7-8234-7FBF1ACDC692}"/>
    <dgm:cxn modelId="{409C5B4C-CAD1-439D-AD40-2686650744FC}" type="presOf" srcId="{CEE97500-D369-4B5F-AED8-A0BD2202C00A}" destId="{538BBC85-B8F6-4EF6-B71E-CA42551AC3E0}" srcOrd="0" destOrd="0" presId="urn:microsoft.com/office/officeart/2005/8/layout/hProcess4"/>
    <dgm:cxn modelId="{6A5FAADE-E126-4EC0-B741-EFC614534A9D}" type="presOf" srcId="{D5D307DC-8835-4C3C-B611-99BAF4F50884}" destId="{5DA1F752-5781-4FF3-ADEB-8382BC4D2683}" srcOrd="1" destOrd="0" presId="urn:microsoft.com/office/officeart/2005/8/layout/hProcess4"/>
    <dgm:cxn modelId="{8564AFB1-CBF4-489C-A377-0A7A4F6CCAEC}" type="presOf" srcId="{5ECA3AAD-300C-43E4-8192-ABE8E5ADCC09}" destId="{361C77BF-AF4D-4598-9324-907CC146388C}" srcOrd="1" destOrd="0" presId="urn:microsoft.com/office/officeart/2005/8/layout/hProcess4"/>
    <dgm:cxn modelId="{800E0873-636E-4CE7-9CA5-7FC99F1A7969}" type="presOf" srcId="{030D7A0A-B53E-4A20-BE0A-BB05218BD9C6}" destId="{8BFAB281-0FA6-4C3D-BB54-134BDEDC5F7B}" srcOrd="1" destOrd="2" presId="urn:microsoft.com/office/officeart/2005/8/layout/hProcess4"/>
    <dgm:cxn modelId="{394C8F14-3F37-4AEA-B191-3487DE97DAA2}" srcId="{68F0F215-9F71-4E9B-8B5C-3E7508976DA7}" destId="{9EBE8316-38BF-4DBF-A045-32CED9913219}" srcOrd="2" destOrd="0" parTransId="{2CB29C11-9E45-4BB8-A27F-0A340FE50733}" sibTransId="{32792674-F844-428F-B95A-4184576B2B5C}"/>
    <dgm:cxn modelId="{B9619999-E689-4815-872C-5353A0AC6E1F}" type="presOf" srcId="{A01987C2-2F59-44FE-B3B1-FD98B2CB6EC8}" destId="{8BFAB281-0FA6-4C3D-BB54-134BDEDC5F7B}" srcOrd="1" destOrd="1" presId="urn:microsoft.com/office/officeart/2005/8/layout/hProcess4"/>
    <dgm:cxn modelId="{8A9821EA-5497-4232-B483-E97BD393E1CB}" type="presOf" srcId="{D94370FD-9E88-4639-AD35-6B8DF8D3CC1B}" destId="{3F81E3F0-CAB9-431B-9B96-1331E69B4D0E}" srcOrd="0" destOrd="0" presId="urn:microsoft.com/office/officeart/2005/8/layout/hProcess4"/>
    <dgm:cxn modelId="{342D8233-0C61-413F-BDA0-594C7346DE89}" srcId="{5C1359D4-A7F8-4CE2-B8F0-C90643AD2AAC}" destId="{68F0F215-9F71-4E9B-8B5C-3E7508976DA7}" srcOrd="3" destOrd="0" parTransId="{FB27780C-3CD8-4822-BD4A-913F1F5D3271}" sibTransId="{B8F318DC-B7C8-4C9E-BC40-85A3863740EF}"/>
    <dgm:cxn modelId="{71B7CF78-D83F-40D1-AEDE-0A8221E8C7C3}" srcId="{5C1359D4-A7F8-4CE2-B8F0-C90643AD2AAC}" destId="{F6D49CBA-CA9A-42AF-95CE-CFCA88FD66DC}" srcOrd="2" destOrd="0" parTransId="{EDF372E4-3469-4989-B0D6-3B9F6D43281E}" sibTransId="{CEE97500-D369-4B5F-AED8-A0BD2202C00A}"/>
    <dgm:cxn modelId="{719EE908-0385-4C45-8565-D4CC46966878}" type="presOf" srcId="{030D7A0A-B53E-4A20-BE0A-BB05218BD9C6}" destId="{97E79873-983A-4202-9286-DB658267EE0F}" srcOrd="0" destOrd="2" presId="urn:microsoft.com/office/officeart/2005/8/layout/hProcess4"/>
    <dgm:cxn modelId="{8531E601-DD55-493C-93EC-6C02ECA9CD12}" type="presOf" srcId="{F6D49CBA-CA9A-42AF-95CE-CFCA88FD66DC}" destId="{9B2E2CB2-D77D-4474-9973-2369E73EF46F}" srcOrd="0" destOrd="0" presId="urn:microsoft.com/office/officeart/2005/8/layout/hProcess4"/>
    <dgm:cxn modelId="{4BA0CF67-EDB9-4FBA-AD99-52E3A0637C6F}" type="presOf" srcId="{275B3274-53EE-4441-B2BB-258BDD8F4858}" destId="{3078A174-D768-4ADF-8B52-93E4615C2D6A}" srcOrd="0" destOrd="1" presId="urn:microsoft.com/office/officeart/2005/8/layout/hProcess4"/>
    <dgm:cxn modelId="{BE1B326A-69E4-408F-8756-F99A2D3B1AA2}" type="presOf" srcId="{68F0F215-9F71-4E9B-8B5C-3E7508976DA7}" destId="{135D377E-E01E-424B-B352-9F35C3AABA0F}" srcOrd="0" destOrd="0" presId="urn:microsoft.com/office/officeart/2005/8/layout/hProcess4"/>
    <dgm:cxn modelId="{5F2EEB21-9872-427E-A868-D8D328F46AA8}" type="presOf" srcId="{5C1359D4-A7F8-4CE2-B8F0-C90643AD2AAC}" destId="{F0C8603E-A0E0-4175-986F-8D8F372D06FC}" srcOrd="0" destOrd="0" presId="urn:microsoft.com/office/officeart/2005/8/layout/hProcess4"/>
    <dgm:cxn modelId="{1DE2FB08-5A5E-4C89-AE26-1E4247518342}" type="presParOf" srcId="{F0C8603E-A0E0-4175-986F-8D8F372D06FC}" destId="{101E64D5-94E6-49A7-8F7C-BAB441F451BF}" srcOrd="0" destOrd="0" presId="urn:microsoft.com/office/officeart/2005/8/layout/hProcess4"/>
    <dgm:cxn modelId="{10F68967-0BCF-4B23-9804-D35276A6B008}" type="presParOf" srcId="{F0C8603E-A0E0-4175-986F-8D8F372D06FC}" destId="{BC0CD7AC-F2F8-4F6E-B431-198E24769471}" srcOrd="1" destOrd="0" presId="urn:microsoft.com/office/officeart/2005/8/layout/hProcess4"/>
    <dgm:cxn modelId="{DB79542A-ED48-4F7E-9C79-F1CED4DC0AEC}" type="presParOf" srcId="{F0C8603E-A0E0-4175-986F-8D8F372D06FC}" destId="{FA61117F-3B28-4851-BF63-A674CC0C5016}" srcOrd="2" destOrd="0" presId="urn:microsoft.com/office/officeart/2005/8/layout/hProcess4"/>
    <dgm:cxn modelId="{D6DC9EBB-F8BD-45E9-8F1D-7823E14A53D2}" type="presParOf" srcId="{FA61117F-3B28-4851-BF63-A674CC0C5016}" destId="{9B432E9B-9253-4153-AA30-36DE4D045DEC}" srcOrd="0" destOrd="0" presId="urn:microsoft.com/office/officeart/2005/8/layout/hProcess4"/>
    <dgm:cxn modelId="{DFEF0FE6-DBD6-419C-9B4C-A30DDF14B5FF}" type="presParOf" srcId="{9B432E9B-9253-4153-AA30-36DE4D045DEC}" destId="{898EC4B4-C20C-45F8-905B-C7745063C262}" srcOrd="0" destOrd="0" presId="urn:microsoft.com/office/officeart/2005/8/layout/hProcess4"/>
    <dgm:cxn modelId="{7BAD23B4-5408-451B-9013-C805E8C352C9}" type="presParOf" srcId="{9B432E9B-9253-4153-AA30-36DE4D045DEC}" destId="{3078A174-D768-4ADF-8B52-93E4615C2D6A}" srcOrd="1" destOrd="0" presId="urn:microsoft.com/office/officeart/2005/8/layout/hProcess4"/>
    <dgm:cxn modelId="{75E67DD1-D38F-4646-9B4C-7F6833BCB3F6}" type="presParOf" srcId="{9B432E9B-9253-4153-AA30-36DE4D045DEC}" destId="{361C77BF-AF4D-4598-9324-907CC146388C}" srcOrd="2" destOrd="0" presId="urn:microsoft.com/office/officeart/2005/8/layout/hProcess4"/>
    <dgm:cxn modelId="{E56DA59C-64B5-4A6B-BF57-D7C195E74B64}" type="presParOf" srcId="{9B432E9B-9253-4153-AA30-36DE4D045DEC}" destId="{4E777EAF-D351-4311-A204-B9F22D1582E0}" srcOrd="3" destOrd="0" presId="urn:microsoft.com/office/officeart/2005/8/layout/hProcess4"/>
    <dgm:cxn modelId="{0FA3EEA4-817F-4EB0-BD40-FCDF812E5D7F}" type="presParOf" srcId="{9B432E9B-9253-4153-AA30-36DE4D045DEC}" destId="{5B278CAE-2BF6-45DC-A307-2701720CF5D7}" srcOrd="4" destOrd="0" presId="urn:microsoft.com/office/officeart/2005/8/layout/hProcess4"/>
    <dgm:cxn modelId="{401956F5-7CEC-4AB2-83E9-BDB2887AEB1D}" type="presParOf" srcId="{FA61117F-3B28-4851-BF63-A674CC0C5016}" destId="{1219EA22-7836-474C-BC3A-F1C6763D1450}" srcOrd="1" destOrd="0" presId="urn:microsoft.com/office/officeart/2005/8/layout/hProcess4"/>
    <dgm:cxn modelId="{A653C1D5-19DC-49A8-97A5-857EA2D1193D}" type="presParOf" srcId="{FA61117F-3B28-4851-BF63-A674CC0C5016}" destId="{4A412015-1E8B-4ED2-A593-ABA4BEE303DB}" srcOrd="2" destOrd="0" presId="urn:microsoft.com/office/officeart/2005/8/layout/hProcess4"/>
    <dgm:cxn modelId="{5EC29028-951D-4351-89BA-466FDC563E73}" type="presParOf" srcId="{4A412015-1E8B-4ED2-A593-ABA4BEE303DB}" destId="{BB54190A-230E-489D-970D-F91AFD633483}" srcOrd="0" destOrd="0" presId="urn:microsoft.com/office/officeart/2005/8/layout/hProcess4"/>
    <dgm:cxn modelId="{60CA22C1-ADC7-4B97-938E-A1EDE77F6060}" type="presParOf" srcId="{4A412015-1E8B-4ED2-A593-ABA4BEE303DB}" destId="{97E79873-983A-4202-9286-DB658267EE0F}" srcOrd="1" destOrd="0" presId="urn:microsoft.com/office/officeart/2005/8/layout/hProcess4"/>
    <dgm:cxn modelId="{AA682BE1-1891-4029-8450-0D3EEA71DE8D}" type="presParOf" srcId="{4A412015-1E8B-4ED2-A593-ABA4BEE303DB}" destId="{8BFAB281-0FA6-4C3D-BB54-134BDEDC5F7B}" srcOrd="2" destOrd="0" presId="urn:microsoft.com/office/officeart/2005/8/layout/hProcess4"/>
    <dgm:cxn modelId="{B63102DB-DB75-4DE3-95D7-97FFF8EE7DBC}" type="presParOf" srcId="{4A412015-1E8B-4ED2-A593-ABA4BEE303DB}" destId="{C1418F96-916E-424F-89BA-582E3850A872}" srcOrd="3" destOrd="0" presId="urn:microsoft.com/office/officeart/2005/8/layout/hProcess4"/>
    <dgm:cxn modelId="{9A7CF05E-3DD2-4AD6-BFFB-8CF5FF5258F9}" type="presParOf" srcId="{4A412015-1E8B-4ED2-A593-ABA4BEE303DB}" destId="{FA02D92A-9C16-4E95-9DF0-EF177D148666}" srcOrd="4" destOrd="0" presId="urn:microsoft.com/office/officeart/2005/8/layout/hProcess4"/>
    <dgm:cxn modelId="{FB2F8588-E6D3-4239-AA14-DDB80AEF2556}" type="presParOf" srcId="{FA61117F-3B28-4851-BF63-A674CC0C5016}" destId="{3F81E3F0-CAB9-431B-9B96-1331E69B4D0E}" srcOrd="3" destOrd="0" presId="urn:microsoft.com/office/officeart/2005/8/layout/hProcess4"/>
    <dgm:cxn modelId="{1D0D942A-5ACD-4B70-AC0B-D2D5D0FBC155}" type="presParOf" srcId="{FA61117F-3B28-4851-BF63-A674CC0C5016}" destId="{75F5FC81-F5A3-496E-8743-F67F649673D8}" srcOrd="4" destOrd="0" presId="urn:microsoft.com/office/officeart/2005/8/layout/hProcess4"/>
    <dgm:cxn modelId="{C322AAE1-4BFE-4F78-96F8-670F463A1665}" type="presParOf" srcId="{75F5FC81-F5A3-496E-8743-F67F649673D8}" destId="{92E23661-25CA-436C-BDFB-A6965C2F6022}" srcOrd="0" destOrd="0" presId="urn:microsoft.com/office/officeart/2005/8/layout/hProcess4"/>
    <dgm:cxn modelId="{409886DB-C4F0-4B6A-8DCD-04E3C9FC4788}" type="presParOf" srcId="{75F5FC81-F5A3-496E-8743-F67F649673D8}" destId="{D57280ED-DD58-44D1-B373-B2D6781C7EFF}" srcOrd="1" destOrd="0" presId="urn:microsoft.com/office/officeart/2005/8/layout/hProcess4"/>
    <dgm:cxn modelId="{E084BA5A-FA6A-4DEF-92DE-B4BAD3A82C17}" type="presParOf" srcId="{75F5FC81-F5A3-496E-8743-F67F649673D8}" destId="{5DA1F752-5781-4FF3-ADEB-8382BC4D2683}" srcOrd="2" destOrd="0" presId="urn:microsoft.com/office/officeart/2005/8/layout/hProcess4"/>
    <dgm:cxn modelId="{178FBDC3-9745-4051-9562-10BE6E157C99}" type="presParOf" srcId="{75F5FC81-F5A3-496E-8743-F67F649673D8}" destId="{9B2E2CB2-D77D-4474-9973-2369E73EF46F}" srcOrd="3" destOrd="0" presId="urn:microsoft.com/office/officeart/2005/8/layout/hProcess4"/>
    <dgm:cxn modelId="{6A647A02-14CD-4D65-A684-F4640245D747}" type="presParOf" srcId="{75F5FC81-F5A3-496E-8743-F67F649673D8}" destId="{671634AC-8893-47C0-B790-26C0BF88FB38}" srcOrd="4" destOrd="0" presId="urn:microsoft.com/office/officeart/2005/8/layout/hProcess4"/>
    <dgm:cxn modelId="{DCB37D0D-4CCB-499C-997E-A839C50697D0}" type="presParOf" srcId="{FA61117F-3B28-4851-BF63-A674CC0C5016}" destId="{538BBC85-B8F6-4EF6-B71E-CA42551AC3E0}" srcOrd="5" destOrd="0" presId="urn:microsoft.com/office/officeart/2005/8/layout/hProcess4"/>
    <dgm:cxn modelId="{A488F7A9-83FD-42F7-8A13-BF9A1A4A0159}" type="presParOf" srcId="{FA61117F-3B28-4851-BF63-A674CC0C5016}" destId="{9E8A7CBA-6628-487A-8893-CFAA23E702AF}" srcOrd="6" destOrd="0" presId="urn:microsoft.com/office/officeart/2005/8/layout/hProcess4"/>
    <dgm:cxn modelId="{F808DB0D-7CAD-4ABF-BC22-46BAEF21393F}" type="presParOf" srcId="{9E8A7CBA-6628-487A-8893-CFAA23E702AF}" destId="{DFBA4D29-1246-4412-8E28-496D021D9B04}" srcOrd="0" destOrd="0" presId="urn:microsoft.com/office/officeart/2005/8/layout/hProcess4"/>
    <dgm:cxn modelId="{39567C96-D6EE-4539-9A9E-47BABBA5B543}" type="presParOf" srcId="{9E8A7CBA-6628-487A-8893-CFAA23E702AF}" destId="{68C29E08-317E-4901-B20C-C105D8797D53}" srcOrd="1" destOrd="0" presId="urn:microsoft.com/office/officeart/2005/8/layout/hProcess4"/>
    <dgm:cxn modelId="{A8357752-DE4C-4B60-954F-327EB6D9DECF}" type="presParOf" srcId="{9E8A7CBA-6628-487A-8893-CFAA23E702AF}" destId="{F45B3E66-3F8A-47B3-8D35-06874E0E96B0}" srcOrd="2" destOrd="0" presId="urn:microsoft.com/office/officeart/2005/8/layout/hProcess4"/>
    <dgm:cxn modelId="{76A06ADD-E1F2-4764-A907-95E8C75AC8DE}" type="presParOf" srcId="{9E8A7CBA-6628-487A-8893-CFAA23E702AF}" destId="{135D377E-E01E-424B-B352-9F35C3AABA0F}" srcOrd="3" destOrd="0" presId="urn:microsoft.com/office/officeart/2005/8/layout/hProcess4"/>
    <dgm:cxn modelId="{336464C7-EFD2-4875-9B2A-6F3DF0C4741C}" type="presParOf" srcId="{9E8A7CBA-6628-487A-8893-CFAA23E702AF}" destId="{FB93D7AC-E2E4-4112-B6FA-836585EC351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5A7162-B8DD-4DBD-936D-BEC9A13A85C5}" type="doc">
      <dgm:prSet loTypeId="urn:microsoft.com/office/officeart/2011/layout/CircleProcess" loCatId="process" qsTypeId="urn:microsoft.com/office/officeart/2005/8/quickstyle/simple3" qsCatId="simple" csTypeId="urn:microsoft.com/office/officeart/2005/8/colors/accent1_2" csCatId="accent1" phldr="1"/>
      <dgm:spPr/>
      <dgm:t>
        <a:bodyPr/>
        <a:lstStyle/>
        <a:p>
          <a:endParaRPr lang="en-US"/>
        </a:p>
      </dgm:t>
    </dgm:pt>
    <dgm:pt modelId="{52DCFFB5-8DAA-4592-B061-565146D3F1AA}">
      <dgm:prSet phldrT="[Text]" custT="1"/>
      <dgm:spPr/>
      <dgm:t>
        <a:bodyPr/>
        <a:lstStyle/>
        <a:p>
          <a:r>
            <a:rPr lang="en-US" sz="1800" baseline="0" dirty="0" smtClean="0">
              <a:solidFill>
                <a:schemeClr val="tx1"/>
              </a:solidFill>
            </a:rPr>
            <a:t>Types of Insurance Coverage</a:t>
          </a:r>
          <a:endParaRPr lang="en-US" sz="1800" baseline="0" dirty="0">
            <a:solidFill>
              <a:schemeClr val="tx1"/>
            </a:solidFill>
          </a:endParaRPr>
        </a:p>
      </dgm:t>
    </dgm:pt>
    <dgm:pt modelId="{5DBFDD8E-FE36-40A7-98F4-FEC0EE09DCAA}" type="parTrans" cxnId="{3C353A9C-DE37-4410-9371-BB7B4EEC2CE7}">
      <dgm:prSet/>
      <dgm:spPr/>
      <dgm:t>
        <a:bodyPr/>
        <a:lstStyle/>
        <a:p>
          <a:endParaRPr lang="en-US" baseline="0">
            <a:solidFill>
              <a:schemeClr val="tx1">
                <a:lumMod val="75000"/>
                <a:lumOff val="25000"/>
              </a:schemeClr>
            </a:solidFill>
          </a:endParaRPr>
        </a:p>
      </dgm:t>
    </dgm:pt>
    <dgm:pt modelId="{B40232C3-62B8-4C87-8D22-82A01ADA817C}" type="sibTrans" cxnId="{3C353A9C-DE37-4410-9371-BB7B4EEC2CE7}">
      <dgm:prSet/>
      <dgm:spPr/>
      <dgm:t>
        <a:bodyPr/>
        <a:lstStyle/>
        <a:p>
          <a:endParaRPr lang="en-US" baseline="0">
            <a:solidFill>
              <a:schemeClr val="tx1">
                <a:lumMod val="75000"/>
                <a:lumOff val="25000"/>
              </a:schemeClr>
            </a:solidFill>
          </a:endParaRPr>
        </a:p>
      </dgm:t>
    </dgm:pt>
    <dgm:pt modelId="{1CE2A0F3-C2A2-40AD-9B08-3FE969174698}">
      <dgm:prSet phldrT="[Text]" custT="1"/>
      <dgm:spPr/>
      <dgm:t>
        <a:bodyPr/>
        <a:lstStyle/>
        <a:p>
          <a:r>
            <a:rPr lang="en-US" sz="1600" baseline="0" dirty="0" smtClean="0">
              <a:solidFill>
                <a:schemeClr val="tx1"/>
              </a:solidFill>
            </a:rPr>
            <a:t>Master Contract Template</a:t>
          </a:r>
          <a:endParaRPr lang="en-US" sz="1600" baseline="0" dirty="0">
            <a:solidFill>
              <a:schemeClr val="tx1"/>
            </a:solidFill>
          </a:endParaRPr>
        </a:p>
      </dgm:t>
    </dgm:pt>
    <dgm:pt modelId="{95FF9073-F025-491B-B910-0C0B973B476C}" type="parTrans" cxnId="{2E8ACC25-61B8-4A9B-9BAA-E2C5F8BBAC7F}">
      <dgm:prSet/>
      <dgm:spPr/>
      <dgm:t>
        <a:bodyPr/>
        <a:lstStyle/>
        <a:p>
          <a:endParaRPr lang="en-US" baseline="0">
            <a:solidFill>
              <a:schemeClr val="tx1">
                <a:lumMod val="75000"/>
                <a:lumOff val="25000"/>
              </a:schemeClr>
            </a:solidFill>
          </a:endParaRPr>
        </a:p>
      </dgm:t>
    </dgm:pt>
    <dgm:pt modelId="{4F31265E-8C6B-4704-99E7-5A3C85B4812F}" type="sibTrans" cxnId="{2E8ACC25-61B8-4A9B-9BAA-E2C5F8BBAC7F}">
      <dgm:prSet/>
      <dgm:spPr/>
      <dgm:t>
        <a:bodyPr/>
        <a:lstStyle/>
        <a:p>
          <a:endParaRPr lang="en-US" baseline="0">
            <a:solidFill>
              <a:schemeClr val="tx1">
                <a:lumMod val="75000"/>
                <a:lumOff val="25000"/>
              </a:schemeClr>
            </a:solidFill>
          </a:endParaRPr>
        </a:p>
      </dgm:t>
    </dgm:pt>
    <dgm:pt modelId="{64629D14-DE18-408B-A4A0-5520FD436037}">
      <dgm:prSet phldrT="[Text]" custT="1"/>
      <dgm:spPr/>
      <dgm:t>
        <a:bodyPr/>
        <a:lstStyle/>
        <a:p>
          <a:r>
            <a:rPr lang="en-US" sz="1800" baseline="0" dirty="0" smtClean="0">
              <a:solidFill>
                <a:schemeClr val="tx1"/>
              </a:solidFill>
            </a:rPr>
            <a:t>Coverage Limits</a:t>
          </a:r>
          <a:endParaRPr lang="en-US" sz="1800" baseline="0" dirty="0">
            <a:solidFill>
              <a:schemeClr val="tx1"/>
            </a:solidFill>
          </a:endParaRPr>
        </a:p>
      </dgm:t>
    </dgm:pt>
    <dgm:pt modelId="{6EF8ECAF-9E78-478D-8F04-585E8A578052}" type="parTrans" cxnId="{5D9228F0-503A-4D4F-9670-B0E0C71970BB}">
      <dgm:prSet/>
      <dgm:spPr/>
      <dgm:t>
        <a:bodyPr/>
        <a:lstStyle/>
        <a:p>
          <a:endParaRPr lang="en-US" baseline="0">
            <a:solidFill>
              <a:schemeClr val="tx1">
                <a:lumMod val="75000"/>
                <a:lumOff val="25000"/>
              </a:schemeClr>
            </a:solidFill>
          </a:endParaRPr>
        </a:p>
      </dgm:t>
    </dgm:pt>
    <dgm:pt modelId="{509E0153-E0DC-492F-800D-F618130790D6}" type="sibTrans" cxnId="{5D9228F0-503A-4D4F-9670-B0E0C71970BB}">
      <dgm:prSet/>
      <dgm:spPr/>
      <dgm:t>
        <a:bodyPr/>
        <a:lstStyle/>
        <a:p>
          <a:endParaRPr lang="en-US" baseline="0">
            <a:solidFill>
              <a:schemeClr val="tx1">
                <a:lumMod val="75000"/>
                <a:lumOff val="25000"/>
              </a:schemeClr>
            </a:solidFill>
          </a:endParaRPr>
        </a:p>
      </dgm:t>
    </dgm:pt>
    <dgm:pt modelId="{668FECAF-2963-4C34-AE87-E6A7B06D872A}">
      <dgm:prSet phldrT="[Text]" custT="1"/>
      <dgm:spPr/>
      <dgm:t>
        <a:bodyPr/>
        <a:lstStyle/>
        <a:p>
          <a:r>
            <a:rPr lang="en-US" sz="1600" baseline="0" dirty="0" smtClean="0">
              <a:solidFill>
                <a:schemeClr val="tx1"/>
              </a:solidFill>
            </a:rPr>
            <a:t>Exhibit C – Insurance Requirements</a:t>
          </a:r>
          <a:endParaRPr lang="en-US" sz="1600" baseline="0" dirty="0">
            <a:solidFill>
              <a:schemeClr val="tx1"/>
            </a:solidFill>
          </a:endParaRPr>
        </a:p>
      </dgm:t>
    </dgm:pt>
    <dgm:pt modelId="{FAA0E276-5CF2-4598-9668-2E09718527F6}" type="parTrans" cxnId="{CFFF263E-424B-480A-8380-E1AC5867DA79}">
      <dgm:prSet/>
      <dgm:spPr/>
      <dgm:t>
        <a:bodyPr/>
        <a:lstStyle/>
        <a:p>
          <a:endParaRPr lang="en-US" baseline="0">
            <a:solidFill>
              <a:schemeClr val="tx1">
                <a:lumMod val="75000"/>
                <a:lumOff val="25000"/>
              </a:schemeClr>
            </a:solidFill>
          </a:endParaRPr>
        </a:p>
      </dgm:t>
    </dgm:pt>
    <dgm:pt modelId="{A4FED9DF-2861-4B73-96D8-BA6917083306}" type="sibTrans" cxnId="{CFFF263E-424B-480A-8380-E1AC5867DA79}">
      <dgm:prSet/>
      <dgm:spPr/>
      <dgm:t>
        <a:bodyPr/>
        <a:lstStyle/>
        <a:p>
          <a:endParaRPr lang="en-US" baseline="0">
            <a:solidFill>
              <a:schemeClr val="tx1">
                <a:lumMod val="75000"/>
                <a:lumOff val="25000"/>
              </a:schemeClr>
            </a:solidFill>
          </a:endParaRPr>
        </a:p>
      </dgm:t>
    </dgm:pt>
    <dgm:pt modelId="{771001F4-C30B-4E82-B6EC-D5ABDEC29551}">
      <dgm:prSet phldrT="[Text]" custT="1"/>
      <dgm:spPr/>
      <dgm:t>
        <a:bodyPr/>
        <a:lstStyle/>
        <a:p>
          <a:r>
            <a:rPr lang="en-US" sz="1800" baseline="0" dirty="0" smtClean="0">
              <a:solidFill>
                <a:schemeClr val="tx1"/>
              </a:solidFill>
            </a:rPr>
            <a:t>Contract Management</a:t>
          </a:r>
          <a:endParaRPr lang="en-US" sz="1800" baseline="0" dirty="0">
            <a:solidFill>
              <a:schemeClr val="tx1"/>
            </a:solidFill>
          </a:endParaRPr>
        </a:p>
      </dgm:t>
    </dgm:pt>
    <dgm:pt modelId="{49AA2C0A-0810-4980-BD63-BF34E588FA31}" type="parTrans" cxnId="{05FCB296-A740-468B-AEA5-F25D348CF21E}">
      <dgm:prSet/>
      <dgm:spPr/>
      <dgm:t>
        <a:bodyPr/>
        <a:lstStyle/>
        <a:p>
          <a:endParaRPr lang="en-US" baseline="0">
            <a:solidFill>
              <a:schemeClr val="tx1">
                <a:lumMod val="75000"/>
                <a:lumOff val="25000"/>
              </a:schemeClr>
            </a:solidFill>
          </a:endParaRPr>
        </a:p>
      </dgm:t>
    </dgm:pt>
    <dgm:pt modelId="{4314E9CC-3BAB-40CA-82BA-5E5D6B3BEBED}" type="sibTrans" cxnId="{05FCB296-A740-468B-AEA5-F25D348CF21E}">
      <dgm:prSet/>
      <dgm:spPr/>
      <dgm:t>
        <a:bodyPr/>
        <a:lstStyle/>
        <a:p>
          <a:endParaRPr lang="en-US" baseline="0">
            <a:solidFill>
              <a:schemeClr val="tx1">
                <a:lumMod val="75000"/>
                <a:lumOff val="25000"/>
              </a:schemeClr>
            </a:solidFill>
          </a:endParaRPr>
        </a:p>
      </dgm:t>
    </dgm:pt>
    <dgm:pt modelId="{297A4432-5DAC-4EAE-BEA1-61FEFC7B5E08}">
      <dgm:prSet phldrT="[Text]" custT="1"/>
      <dgm:spPr/>
      <dgm:t>
        <a:bodyPr/>
        <a:lstStyle/>
        <a:p>
          <a:r>
            <a:rPr lang="en-US" sz="1600" baseline="0" dirty="0" smtClean="0">
              <a:solidFill>
                <a:schemeClr val="tx1"/>
              </a:solidFill>
            </a:rPr>
            <a:t>Certificate of Insurance</a:t>
          </a:r>
          <a:endParaRPr lang="en-US" sz="1600" baseline="0" dirty="0">
            <a:solidFill>
              <a:schemeClr val="tx1"/>
            </a:solidFill>
          </a:endParaRPr>
        </a:p>
      </dgm:t>
    </dgm:pt>
    <dgm:pt modelId="{14FE6C44-761E-4407-8BE9-2AEC42709149}" type="parTrans" cxnId="{5B7808AB-D8E4-4D57-B52A-4E2B196B4286}">
      <dgm:prSet/>
      <dgm:spPr/>
      <dgm:t>
        <a:bodyPr/>
        <a:lstStyle/>
        <a:p>
          <a:endParaRPr lang="en-US" baseline="0">
            <a:solidFill>
              <a:schemeClr val="tx1">
                <a:lumMod val="75000"/>
                <a:lumOff val="25000"/>
              </a:schemeClr>
            </a:solidFill>
          </a:endParaRPr>
        </a:p>
      </dgm:t>
    </dgm:pt>
    <dgm:pt modelId="{21AF93D0-BF74-402D-A5FA-D3126452A3E0}" type="sibTrans" cxnId="{5B7808AB-D8E4-4D57-B52A-4E2B196B4286}">
      <dgm:prSet/>
      <dgm:spPr/>
      <dgm:t>
        <a:bodyPr/>
        <a:lstStyle/>
        <a:p>
          <a:endParaRPr lang="en-US" baseline="0">
            <a:solidFill>
              <a:schemeClr val="tx1">
                <a:lumMod val="75000"/>
                <a:lumOff val="25000"/>
              </a:schemeClr>
            </a:solidFill>
          </a:endParaRPr>
        </a:p>
      </dgm:t>
    </dgm:pt>
    <dgm:pt modelId="{90AC0815-ED21-468C-B0B4-6130035CD178}">
      <dgm:prSet phldrT="[Text]" custT="1"/>
      <dgm:spPr/>
      <dgm:t>
        <a:bodyPr/>
        <a:lstStyle/>
        <a:p>
          <a:r>
            <a:rPr lang="en-US" sz="1600" baseline="0" dirty="0" smtClean="0">
              <a:solidFill>
                <a:schemeClr val="tx1"/>
              </a:solidFill>
            </a:rPr>
            <a:t>Additional Insured Backgrounder</a:t>
          </a:r>
          <a:endParaRPr lang="en-US" sz="1600" baseline="0" dirty="0">
            <a:solidFill>
              <a:schemeClr val="tx1"/>
            </a:solidFill>
          </a:endParaRPr>
        </a:p>
      </dgm:t>
    </dgm:pt>
    <dgm:pt modelId="{55FB6FD0-0429-4CCD-BF08-DE4ECB72159E}" type="parTrans" cxnId="{8CFD57D7-CC6F-4DE7-9F55-E160124147ED}">
      <dgm:prSet/>
      <dgm:spPr/>
      <dgm:t>
        <a:bodyPr/>
        <a:lstStyle/>
        <a:p>
          <a:endParaRPr lang="en-US" baseline="0">
            <a:solidFill>
              <a:schemeClr val="tx1">
                <a:lumMod val="75000"/>
                <a:lumOff val="25000"/>
              </a:schemeClr>
            </a:solidFill>
          </a:endParaRPr>
        </a:p>
      </dgm:t>
    </dgm:pt>
    <dgm:pt modelId="{51693DC9-E4FA-49AD-95C9-A97B599F71B7}" type="sibTrans" cxnId="{8CFD57D7-CC6F-4DE7-9F55-E160124147ED}">
      <dgm:prSet/>
      <dgm:spPr/>
      <dgm:t>
        <a:bodyPr/>
        <a:lstStyle/>
        <a:p>
          <a:endParaRPr lang="en-US" baseline="0">
            <a:solidFill>
              <a:schemeClr val="tx1">
                <a:lumMod val="75000"/>
                <a:lumOff val="25000"/>
              </a:schemeClr>
            </a:solidFill>
          </a:endParaRPr>
        </a:p>
      </dgm:t>
    </dgm:pt>
    <dgm:pt modelId="{E88227BB-5582-4EF8-AE4D-05D88E1F011E}">
      <dgm:prSet phldrT="[Text]" custT="1"/>
      <dgm:spPr/>
      <dgm:t>
        <a:bodyPr/>
        <a:lstStyle/>
        <a:p>
          <a:r>
            <a:rPr lang="en-US" sz="1600" baseline="0" dirty="0" smtClean="0">
              <a:solidFill>
                <a:schemeClr val="tx1"/>
              </a:solidFill>
            </a:rPr>
            <a:t>Master Contract Backgrounder</a:t>
          </a:r>
          <a:endParaRPr lang="en-US" sz="1600" baseline="0" dirty="0">
            <a:solidFill>
              <a:schemeClr val="tx1"/>
            </a:solidFill>
          </a:endParaRPr>
        </a:p>
      </dgm:t>
    </dgm:pt>
    <dgm:pt modelId="{E39FCB69-F98A-4C18-BF41-EE2CAF5616D1}" type="parTrans" cxnId="{E58DBEDA-93C7-4C87-8006-DD5339ACCC71}">
      <dgm:prSet/>
      <dgm:spPr/>
      <dgm:t>
        <a:bodyPr/>
        <a:lstStyle/>
        <a:p>
          <a:endParaRPr lang="en-US" baseline="0">
            <a:solidFill>
              <a:schemeClr val="tx1">
                <a:lumMod val="75000"/>
                <a:lumOff val="25000"/>
              </a:schemeClr>
            </a:solidFill>
          </a:endParaRPr>
        </a:p>
      </dgm:t>
    </dgm:pt>
    <dgm:pt modelId="{ACAC9CF8-2B2C-4727-B2FA-AF20582533C7}" type="sibTrans" cxnId="{E58DBEDA-93C7-4C87-8006-DD5339ACCC71}">
      <dgm:prSet/>
      <dgm:spPr/>
      <dgm:t>
        <a:bodyPr/>
        <a:lstStyle/>
        <a:p>
          <a:endParaRPr lang="en-US" baseline="0">
            <a:solidFill>
              <a:schemeClr val="tx1">
                <a:lumMod val="75000"/>
                <a:lumOff val="25000"/>
              </a:schemeClr>
            </a:solidFill>
          </a:endParaRPr>
        </a:p>
      </dgm:t>
    </dgm:pt>
    <dgm:pt modelId="{33A0BA5F-DBDE-4864-9D1B-5D28F5E444E3}">
      <dgm:prSet phldrT="[Text]" custT="1"/>
      <dgm:spPr/>
      <dgm:t>
        <a:bodyPr/>
        <a:lstStyle/>
        <a:p>
          <a:r>
            <a:rPr lang="en-US" sz="1800" baseline="0" dirty="0" smtClean="0">
              <a:solidFill>
                <a:schemeClr val="tx1"/>
              </a:solidFill>
            </a:rPr>
            <a:t>Contractual Requirements Pertaining to the Insurance Coverages</a:t>
          </a:r>
          <a:endParaRPr lang="en-US" sz="1800" baseline="0" dirty="0">
            <a:solidFill>
              <a:schemeClr val="tx1"/>
            </a:solidFill>
          </a:endParaRPr>
        </a:p>
      </dgm:t>
    </dgm:pt>
    <dgm:pt modelId="{0135D230-0584-4FA8-B082-DEADE4EE05C2}" type="parTrans" cxnId="{657EA47E-88E9-45E9-A311-BFE189764995}">
      <dgm:prSet/>
      <dgm:spPr/>
      <dgm:t>
        <a:bodyPr/>
        <a:lstStyle/>
        <a:p>
          <a:endParaRPr lang="en-US" baseline="0">
            <a:solidFill>
              <a:schemeClr val="tx1">
                <a:lumMod val="75000"/>
                <a:lumOff val="25000"/>
              </a:schemeClr>
            </a:solidFill>
          </a:endParaRPr>
        </a:p>
      </dgm:t>
    </dgm:pt>
    <dgm:pt modelId="{CE963A56-468F-4B16-9A35-01C51F3BB5E0}" type="sibTrans" cxnId="{657EA47E-88E9-45E9-A311-BFE189764995}">
      <dgm:prSet/>
      <dgm:spPr/>
      <dgm:t>
        <a:bodyPr/>
        <a:lstStyle/>
        <a:p>
          <a:endParaRPr lang="en-US" baseline="0">
            <a:solidFill>
              <a:schemeClr val="tx1">
                <a:lumMod val="75000"/>
                <a:lumOff val="25000"/>
              </a:schemeClr>
            </a:solidFill>
          </a:endParaRPr>
        </a:p>
      </dgm:t>
    </dgm:pt>
    <dgm:pt modelId="{45EA84B5-C934-4EC3-9A38-C1E5F13CFEB0}">
      <dgm:prSet phldrT="[Text]" custT="1"/>
      <dgm:spPr/>
      <dgm:t>
        <a:bodyPr/>
        <a:lstStyle/>
        <a:p>
          <a:r>
            <a:rPr lang="en-US" sz="1600" baseline="0" dirty="0" smtClean="0">
              <a:solidFill>
                <a:schemeClr val="tx1"/>
              </a:solidFill>
            </a:rPr>
            <a:t>Master Contract Backgrounder</a:t>
          </a:r>
          <a:endParaRPr lang="en-US" sz="1600" baseline="0" dirty="0">
            <a:solidFill>
              <a:schemeClr val="tx1"/>
            </a:solidFill>
          </a:endParaRPr>
        </a:p>
      </dgm:t>
    </dgm:pt>
    <dgm:pt modelId="{CC6B001D-9CD1-4761-849C-FD02F32D5FF3}" type="parTrans" cxnId="{7B5F925B-D61A-4732-A658-F7B5F3338BA2}">
      <dgm:prSet/>
      <dgm:spPr/>
      <dgm:t>
        <a:bodyPr/>
        <a:lstStyle/>
        <a:p>
          <a:endParaRPr lang="en-US" baseline="0">
            <a:solidFill>
              <a:schemeClr val="tx1">
                <a:lumMod val="75000"/>
                <a:lumOff val="25000"/>
              </a:schemeClr>
            </a:solidFill>
          </a:endParaRPr>
        </a:p>
      </dgm:t>
    </dgm:pt>
    <dgm:pt modelId="{82348948-77C8-4360-B750-DB061E50D221}" type="sibTrans" cxnId="{7B5F925B-D61A-4732-A658-F7B5F3338BA2}">
      <dgm:prSet/>
      <dgm:spPr/>
      <dgm:t>
        <a:bodyPr/>
        <a:lstStyle/>
        <a:p>
          <a:endParaRPr lang="en-US" baseline="0">
            <a:solidFill>
              <a:schemeClr val="tx1">
                <a:lumMod val="75000"/>
                <a:lumOff val="25000"/>
              </a:schemeClr>
            </a:solidFill>
          </a:endParaRPr>
        </a:p>
      </dgm:t>
    </dgm:pt>
    <dgm:pt modelId="{A68996E6-F03B-4F24-8CB2-5AC5BC6B4AB3}">
      <dgm:prSet phldrT="[Text]" custT="1"/>
      <dgm:spPr/>
      <dgm:t>
        <a:bodyPr/>
        <a:lstStyle/>
        <a:p>
          <a:r>
            <a:rPr lang="en-US" sz="1600" baseline="0" dirty="0" smtClean="0">
              <a:solidFill>
                <a:schemeClr val="tx1"/>
              </a:solidFill>
            </a:rPr>
            <a:t>Master Contract Backgrounder</a:t>
          </a:r>
          <a:endParaRPr lang="en-US" sz="1600" baseline="0" dirty="0">
            <a:solidFill>
              <a:schemeClr val="tx1"/>
            </a:solidFill>
          </a:endParaRPr>
        </a:p>
      </dgm:t>
    </dgm:pt>
    <dgm:pt modelId="{AFE5BE03-DBFE-4A35-B662-EE3C4E1C5176}" type="parTrans" cxnId="{CB157C93-C887-470D-BA7E-E98B8F5BDC84}">
      <dgm:prSet/>
      <dgm:spPr/>
      <dgm:t>
        <a:bodyPr/>
        <a:lstStyle/>
        <a:p>
          <a:endParaRPr lang="en-US" baseline="0">
            <a:solidFill>
              <a:schemeClr val="tx1">
                <a:lumMod val="75000"/>
                <a:lumOff val="25000"/>
              </a:schemeClr>
            </a:solidFill>
          </a:endParaRPr>
        </a:p>
      </dgm:t>
    </dgm:pt>
    <dgm:pt modelId="{D4B1DD61-DE65-40C9-AF1C-83FFDB0974F8}" type="sibTrans" cxnId="{CB157C93-C887-470D-BA7E-E98B8F5BDC84}">
      <dgm:prSet/>
      <dgm:spPr/>
      <dgm:t>
        <a:bodyPr/>
        <a:lstStyle/>
        <a:p>
          <a:endParaRPr lang="en-US" baseline="0">
            <a:solidFill>
              <a:schemeClr val="tx1">
                <a:lumMod val="75000"/>
                <a:lumOff val="25000"/>
              </a:schemeClr>
            </a:solidFill>
          </a:endParaRPr>
        </a:p>
      </dgm:t>
    </dgm:pt>
    <dgm:pt modelId="{2AA5D4AB-7930-403D-A453-D066BC559166}">
      <dgm:prSet phldrT="[Text]" custT="1"/>
      <dgm:spPr/>
      <dgm:t>
        <a:bodyPr/>
        <a:lstStyle/>
        <a:p>
          <a:r>
            <a:rPr lang="en-US" sz="1600" baseline="0" dirty="0" smtClean="0">
              <a:solidFill>
                <a:schemeClr val="tx1"/>
              </a:solidFill>
            </a:rPr>
            <a:t>Master Contract Template</a:t>
          </a:r>
          <a:endParaRPr lang="en-US" sz="1600" baseline="0" dirty="0">
            <a:solidFill>
              <a:schemeClr val="tx1"/>
            </a:solidFill>
          </a:endParaRPr>
        </a:p>
      </dgm:t>
    </dgm:pt>
    <dgm:pt modelId="{FC606C3E-1FC8-4ED3-B731-05B090FF0731}" type="parTrans" cxnId="{43EB01D7-D648-4BD3-AA6D-F39F483E9FC0}">
      <dgm:prSet/>
      <dgm:spPr/>
      <dgm:t>
        <a:bodyPr/>
        <a:lstStyle/>
        <a:p>
          <a:endParaRPr lang="en-US" baseline="0">
            <a:solidFill>
              <a:schemeClr val="tx1">
                <a:lumMod val="75000"/>
                <a:lumOff val="25000"/>
              </a:schemeClr>
            </a:solidFill>
          </a:endParaRPr>
        </a:p>
      </dgm:t>
    </dgm:pt>
    <dgm:pt modelId="{35CC3AD6-D862-4E40-A96B-07E27EB6B415}" type="sibTrans" cxnId="{43EB01D7-D648-4BD3-AA6D-F39F483E9FC0}">
      <dgm:prSet/>
      <dgm:spPr/>
      <dgm:t>
        <a:bodyPr/>
        <a:lstStyle/>
        <a:p>
          <a:endParaRPr lang="en-US" baseline="0">
            <a:solidFill>
              <a:schemeClr val="tx1">
                <a:lumMod val="75000"/>
                <a:lumOff val="25000"/>
              </a:schemeClr>
            </a:solidFill>
          </a:endParaRPr>
        </a:p>
      </dgm:t>
    </dgm:pt>
    <dgm:pt modelId="{BE16968D-A2B2-4739-82B9-AE69585F89B2}">
      <dgm:prSet phldrT="[Text]" custT="1"/>
      <dgm:spPr/>
      <dgm:t>
        <a:bodyPr/>
        <a:lstStyle/>
        <a:p>
          <a:r>
            <a:rPr lang="en-US" sz="1600" baseline="0" dirty="0" smtClean="0">
              <a:solidFill>
                <a:schemeClr val="tx1"/>
              </a:solidFill>
            </a:rPr>
            <a:t>Exhibit C – Insurance Requirements</a:t>
          </a:r>
          <a:endParaRPr lang="en-US" sz="1600" baseline="0" dirty="0">
            <a:solidFill>
              <a:schemeClr val="tx1"/>
            </a:solidFill>
          </a:endParaRPr>
        </a:p>
      </dgm:t>
    </dgm:pt>
    <dgm:pt modelId="{FBAF189D-C1CB-4F3E-B466-EA6F5408536A}" type="parTrans" cxnId="{A48DC6CE-5117-4D49-959E-D60599A39DE3}">
      <dgm:prSet/>
      <dgm:spPr/>
      <dgm:t>
        <a:bodyPr/>
        <a:lstStyle/>
        <a:p>
          <a:endParaRPr lang="en-US" baseline="0">
            <a:solidFill>
              <a:schemeClr val="tx1">
                <a:lumMod val="75000"/>
                <a:lumOff val="25000"/>
              </a:schemeClr>
            </a:solidFill>
          </a:endParaRPr>
        </a:p>
      </dgm:t>
    </dgm:pt>
    <dgm:pt modelId="{FCC1DF5B-5DA0-410F-892F-DDF710E011E9}" type="sibTrans" cxnId="{A48DC6CE-5117-4D49-959E-D60599A39DE3}">
      <dgm:prSet/>
      <dgm:spPr/>
      <dgm:t>
        <a:bodyPr/>
        <a:lstStyle/>
        <a:p>
          <a:endParaRPr lang="en-US" baseline="0">
            <a:solidFill>
              <a:schemeClr val="tx1">
                <a:lumMod val="75000"/>
                <a:lumOff val="25000"/>
              </a:schemeClr>
            </a:solidFill>
          </a:endParaRPr>
        </a:p>
      </dgm:t>
    </dgm:pt>
    <dgm:pt modelId="{BBEE47AF-BBBF-4209-97F7-BA5D0ADB5B3F}">
      <dgm:prSet phldrT="[Text]" custT="1"/>
      <dgm:spPr/>
      <dgm:t>
        <a:bodyPr/>
        <a:lstStyle/>
        <a:p>
          <a:r>
            <a:rPr lang="en-US" sz="1600" baseline="0" dirty="0" smtClean="0">
              <a:solidFill>
                <a:schemeClr val="tx1"/>
              </a:solidFill>
            </a:rPr>
            <a:t>Master Contract Backgrounder</a:t>
          </a:r>
          <a:endParaRPr lang="en-US" sz="1600" baseline="0" dirty="0">
            <a:solidFill>
              <a:schemeClr val="tx1"/>
            </a:solidFill>
          </a:endParaRPr>
        </a:p>
      </dgm:t>
    </dgm:pt>
    <dgm:pt modelId="{5A6B28CE-ADE9-4F71-BD86-8E186BA2391D}" type="parTrans" cxnId="{F74FAFFB-B3F4-4AA9-AA62-C9EAFAC07A1C}">
      <dgm:prSet/>
      <dgm:spPr/>
      <dgm:t>
        <a:bodyPr/>
        <a:lstStyle/>
        <a:p>
          <a:endParaRPr lang="en-US"/>
        </a:p>
      </dgm:t>
    </dgm:pt>
    <dgm:pt modelId="{374E8E5F-F502-4F5E-8F30-D85C6F6BDA0C}" type="sibTrans" cxnId="{F74FAFFB-B3F4-4AA9-AA62-C9EAFAC07A1C}">
      <dgm:prSet/>
      <dgm:spPr/>
      <dgm:t>
        <a:bodyPr/>
        <a:lstStyle/>
        <a:p>
          <a:endParaRPr lang="en-US"/>
        </a:p>
      </dgm:t>
    </dgm:pt>
    <dgm:pt modelId="{04D37D03-E797-41F4-8EF6-01A84C10F1A9}">
      <dgm:prSet phldrT="[Text]" custT="1"/>
      <dgm:spPr/>
      <dgm:t>
        <a:bodyPr/>
        <a:lstStyle/>
        <a:p>
          <a:r>
            <a:rPr lang="en-US" sz="1600" baseline="0" dirty="0" smtClean="0">
              <a:solidFill>
                <a:schemeClr val="tx1"/>
              </a:solidFill>
            </a:rPr>
            <a:t>Exhibit C – Insurance Requirements</a:t>
          </a:r>
          <a:endParaRPr lang="en-US" sz="1600" baseline="0" dirty="0">
            <a:solidFill>
              <a:schemeClr val="tx1"/>
            </a:solidFill>
          </a:endParaRPr>
        </a:p>
      </dgm:t>
    </dgm:pt>
    <dgm:pt modelId="{36A8C1BA-7C55-4361-B4F2-3B701438EB48}" type="parTrans" cxnId="{8C29DA7C-1C76-46F4-A770-4D506CA9D206}">
      <dgm:prSet/>
      <dgm:spPr/>
      <dgm:t>
        <a:bodyPr/>
        <a:lstStyle/>
        <a:p>
          <a:endParaRPr lang="en-US"/>
        </a:p>
      </dgm:t>
    </dgm:pt>
    <dgm:pt modelId="{C0DD701B-AEE4-48DA-8DE2-FA3E102B28E5}" type="sibTrans" cxnId="{8C29DA7C-1C76-46F4-A770-4D506CA9D206}">
      <dgm:prSet/>
      <dgm:spPr/>
      <dgm:t>
        <a:bodyPr/>
        <a:lstStyle/>
        <a:p>
          <a:endParaRPr lang="en-US"/>
        </a:p>
      </dgm:t>
    </dgm:pt>
    <dgm:pt modelId="{2ECC4978-2372-4DB7-9894-A89CF9C0158E}">
      <dgm:prSet phldrT="[Text]" custT="1"/>
      <dgm:spPr/>
      <dgm:t>
        <a:bodyPr/>
        <a:lstStyle/>
        <a:p>
          <a:r>
            <a:rPr lang="en-US" sz="1600" baseline="0" dirty="0" smtClean="0">
              <a:solidFill>
                <a:schemeClr val="tx1"/>
              </a:solidFill>
            </a:rPr>
            <a:t>Exhibit A-1 – Bidder’s Certificate</a:t>
          </a:r>
          <a:endParaRPr lang="en-US" sz="1600" baseline="0" dirty="0">
            <a:solidFill>
              <a:schemeClr val="tx1"/>
            </a:solidFill>
          </a:endParaRPr>
        </a:p>
      </dgm:t>
    </dgm:pt>
    <dgm:pt modelId="{F4254F92-A3E6-409B-91C9-EE98A52C3D23}" type="parTrans" cxnId="{16714C9C-4643-42C0-8797-0B03566054D9}">
      <dgm:prSet/>
      <dgm:spPr/>
      <dgm:t>
        <a:bodyPr/>
        <a:lstStyle/>
        <a:p>
          <a:endParaRPr lang="en-US"/>
        </a:p>
      </dgm:t>
    </dgm:pt>
    <dgm:pt modelId="{1D9140B8-ACFD-4524-9DBF-17A9012DDA72}" type="sibTrans" cxnId="{16714C9C-4643-42C0-8797-0B03566054D9}">
      <dgm:prSet/>
      <dgm:spPr/>
      <dgm:t>
        <a:bodyPr/>
        <a:lstStyle/>
        <a:p>
          <a:endParaRPr lang="en-US"/>
        </a:p>
      </dgm:t>
    </dgm:pt>
    <dgm:pt modelId="{2F760249-F4A6-4801-B9C4-40BEAA8061D2}" type="pres">
      <dgm:prSet presAssocID="{0A5A7162-B8DD-4DBD-936D-BEC9A13A85C5}" presName="Name0" presStyleCnt="0">
        <dgm:presLayoutVars>
          <dgm:chMax val="11"/>
          <dgm:chPref val="11"/>
          <dgm:dir/>
          <dgm:resizeHandles/>
        </dgm:presLayoutVars>
      </dgm:prSet>
      <dgm:spPr/>
      <dgm:t>
        <a:bodyPr/>
        <a:lstStyle/>
        <a:p>
          <a:endParaRPr lang="en-US"/>
        </a:p>
      </dgm:t>
    </dgm:pt>
    <dgm:pt modelId="{419B2D30-B7EB-484C-AC83-1E846B9DB73A}" type="pres">
      <dgm:prSet presAssocID="{771001F4-C30B-4E82-B6EC-D5ABDEC29551}" presName="Accent4" presStyleCnt="0"/>
      <dgm:spPr/>
    </dgm:pt>
    <dgm:pt modelId="{D2A97DFF-6EE4-41CA-B2D0-E0AA05F7A8A6}" type="pres">
      <dgm:prSet presAssocID="{771001F4-C30B-4E82-B6EC-D5ABDEC29551}" presName="Accent" presStyleLbl="node1" presStyleIdx="0" presStyleCnt="4"/>
      <dgm:spPr>
        <a:solidFill>
          <a:srgbClr val="C00000"/>
        </a:solidFill>
      </dgm:spPr>
    </dgm:pt>
    <dgm:pt modelId="{D89A1CAD-EADE-4CA8-AFDF-DD8EACE7DF75}" type="pres">
      <dgm:prSet presAssocID="{771001F4-C30B-4E82-B6EC-D5ABDEC29551}" presName="ParentBackground4" presStyleCnt="0"/>
      <dgm:spPr/>
    </dgm:pt>
    <dgm:pt modelId="{E108C791-CCF8-4387-B59F-8D8EB1A3B81A}" type="pres">
      <dgm:prSet presAssocID="{771001F4-C30B-4E82-B6EC-D5ABDEC29551}" presName="ParentBackground" presStyleLbl="fgAcc1" presStyleIdx="0" presStyleCnt="4"/>
      <dgm:spPr/>
      <dgm:t>
        <a:bodyPr/>
        <a:lstStyle/>
        <a:p>
          <a:endParaRPr lang="en-US"/>
        </a:p>
      </dgm:t>
    </dgm:pt>
    <dgm:pt modelId="{7ADB2F52-B156-4437-A6F2-09801376B41B}" type="pres">
      <dgm:prSet presAssocID="{771001F4-C30B-4E82-B6EC-D5ABDEC29551}" presName="Child4" presStyleLbl="revTx" presStyleIdx="0" presStyleCnt="4">
        <dgm:presLayoutVars>
          <dgm:chMax val="0"/>
          <dgm:chPref val="0"/>
          <dgm:bulletEnabled val="1"/>
        </dgm:presLayoutVars>
      </dgm:prSet>
      <dgm:spPr/>
      <dgm:t>
        <a:bodyPr/>
        <a:lstStyle/>
        <a:p>
          <a:endParaRPr lang="en-US"/>
        </a:p>
      </dgm:t>
    </dgm:pt>
    <dgm:pt modelId="{0262E9BF-6B92-42E4-ADCA-49D8F5F3FA21}" type="pres">
      <dgm:prSet presAssocID="{771001F4-C30B-4E82-B6EC-D5ABDEC29551}" presName="Parent4" presStyleLbl="revTx" presStyleIdx="0" presStyleCnt="4">
        <dgm:presLayoutVars>
          <dgm:chMax val="1"/>
          <dgm:chPref val="1"/>
          <dgm:bulletEnabled val="1"/>
        </dgm:presLayoutVars>
      </dgm:prSet>
      <dgm:spPr/>
      <dgm:t>
        <a:bodyPr/>
        <a:lstStyle/>
        <a:p>
          <a:endParaRPr lang="en-US"/>
        </a:p>
      </dgm:t>
    </dgm:pt>
    <dgm:pt modelId="{E91036BF-471E-4451-B015-B350482FA6F4}" type="pres">
      <dgm:prSet presAssocID="{33A0BA5F-DBDE-4864-9D1B-5D28F5E444E3}" presName="Accent3" presStyleCnt="0"/>
      <dgm:spPr/>
    </dgm:pt>
    <dgm:pt modelId="{6550D40C-0841-4B32-A12F-DED7A475DEB9}" type="pres">
      <dgm:prSet presAssocID="{33A0BA5F-DBDE-4864-9D1B-5D28F5E444E3}" presName="Accent" presStyleLbl="node1" presStyleIdx="1" presStyleCnt="4"/>
      <dgm:spPr>
        <a:solidFill>
          <a:schemeClr val="accent6">
            <a:lumMod val="75000"/>
          </a:schemeClr>
        </a:solidFill>
      </dgm:spPr>
    </dgm:pt>
    <dgm:pt modelId="{0463EC6C-ED23-402B-B559-F40346381A6A}" type="pres">
      <dgm:prSet presAssocID="{33A0BA5F-DBDE-4864-9D1B-5D28F5E444E3}" presName="ParentBackground3" presStyleCnt="0"/>
      <dgm:spPr/>
    </dgm:pt>
    <dgm:pt modelId="{ACC72809-8E7C-47C7-ACC8-013B5C4C9809}" type="pres">
      <dgm:prSet presAssocID="{33A0BA5F-DBDE-4864-9D1B-5D28F5E444E3}" presName="ParentBackground" presStyleLbl="fgAcc1" presStyleIdx="1" presStyleCnt="4"/>
      <dgm:spPr/>
      <dgm:t>
        <a:bodyPr/>
        <a:lstStyle/>
        <a:p>
          <a:endParaRPr lang="en-US"/>
        </a:p>
      </dgm:t>
    </dgm:pt>
    <dgm:pt modelId="{D10B6CD8-FBBE-47C1-8683-9C2161FD0A0D}" type="pres">
      <dgm:prSet presAssocID="{33A0BA5F-DBDE-4864-9D1B-5D28F5E444E3}" presName="Child3" presStyleLbl="revTx" presStyleIdx="1" presStyleCnt="4">
        <dgm:presLayoutVars>
          <dgm:chMax val="0"/>
          <dgm:chPref val="0"/>
          <dgm:bulletEnabled val="1"/>
        </dgm:presLayoutVars>
      </dgm:prSet>
      <dgm:spPr/>
      <dgm:t>
        <a:bodyPr/>
        <a:lstStyle/>
        <a:p>
          <a:endParaRPr lang="en-US"/>
        </a:p>
      </dgm:t>
    </dgm:pt>
    <dgm:pt modelId="{F49D8A98-44A3-4959-91FF-C2F8152A683C}" type="pres">
      <dgm:prSet presAssocID="{33A0BA5F-DBDE-4864-9D1B-5D28F5E444E3}" presName="Parent3" presStyleLbl="revTx" presStyleIdx="1" presStyleCnt="4">
        <dgm:presLayoutVars>
          <dgm:chMax val="1"/>
          <dgm:chPref val="1"/>
          <dgm:bulletEnabled val="1"/>
        </dgm:presLayoutVars>
      </dgm:prSet>
      <dgm:spPr/>
      <dgm:t>
        <a:bodyPr/>
        <a:lstStyle/>
        <a:p>
          <a:endParaRPr lang="en-US"/>
        </a:p>
      </dgm:t>
    </dgm:pt>
    <dgm:pt modelId="{B03CA41B-0A01-4F8B-BCDE-F2F7EB665641}" type="pres">
      <dgm:prSet presAssocID="{64629D14-DE18-408B-A4A0-5520FD436037}" presName="Accent2" presStyleCnt="0"/>
      <dgm:spPr/>
    </dgm:pt>
    <dgm:pt modelId="{77802E92-BDF2-42C2-B391-C30AABC2E1E7}" type="pres">
      <dgm:prSet presAssocID="{64629D14-DE18-408B-A4A0-5520FD436037}" presName="Accent" presStyleLbl="node1" presStyleIdx="2" presStyleCnt="4"/>
      <dgm:spPr>
        <a:solidFill>
          <a:srgbClr val="92D050"/>
        </a:solidFill>
      </dgm:spPr>
    </dgm:pt>
    <dgm:pt modelId="{CA9A3E7E-104D-4ADF-974E-DFC0D68DC361}" type="pres">
      <dgm:prSet presAssocID="{64629D14-DE18-408B-A4A0-5520FD436037}" presName="ParentBackground2" presStyleCnt="0"/>
      <dgm:spPr/>
    </dgm:pt>
    <dgm:pt modelId="{9630A086-B121-413E-BE66-33916EB39056}" type="pres">
      <dgm:prSet presAssocID="{64629D14-DE18-408B-A4A0-5520FD436037}" presName="ParentBackground" presStyleLbl="fgAcc1" presStyleIdx="2" presStyleCnt="4"/>
      <dgm:spPr/>
      <dgm:t>
        <a:bodyPr/>
        <a:lstStyle/>
        <a:p>
          <a:endParaRPr lang="en-US"/>
        </a:p>
      </dgm:t>
    </dgm:pt>
    <dgm:pt modelId="{FD76A130-525F-4371-8402-D925CABAC472}" type="pres">
      <dgm:prSet presAssocID="{64629D14-DE18-408B-A4A0-5520FD436037}" presName="Child2" presStyleLbl="revTx" presStyleIdx="2" presStyleCnt="4">
        <dgm:presLayoutVars>
          <dgm:chMax val="0"/>
          <dgm:chPref val="0"/>
          <dgm:bulletEnabled val="1"/>
        </dgm:presLayoutVars>
      </dgm:prSet>
      <dgm:spPr/>
      <dgm:t>
        <a:bodyPr/>
        <a:lstStyle/>
        <a:p>
          <a:endParaRPr lang="en-US"/>
        </a:p>
      </dgm:t>
    </dgm:pt>
    <dgm:pt modelId="{4D03405F-FCB3-4531-9F14-BE3EF4F1600F}" type="pres">
      <dgm:prSet presAssocID="{64629D14-DE18-408B-A4A0-5520FD436037}" presName="Parent2" presStyleLbl="revTx" presStyleIdx="2" presStyleCnt="4">
        <dgm:presLayoutVars>
          <dgm:chMax val="1"/>
          <dgm:chPref val="1"/>
          <dgm:bulletEnabled val="1"/>
        </dgm:presLayoutVars>
      </dgm:prSet>
      <dgm:spPr/>
      <dgm:t>
        <a:bodyPr/>
        <a:lstStyle/>
        <a:p>
          <a:endParaRPr lang="en-US"/>
        </a:p>
      </dgm:t>
    </dgm:pt>
    <dgm:pt modelId="{2B29FACB-01AD-4632-B2B0-9AE6918A4073}" type="pres">
      <dgm:prSet presAssocID="{52DCFFB5-8DAA-4592-B061-565146D3F1AA}" presName="Accent1" presStyleCnt="0"/>
      <dgm:spPr/>
    </dgm:pt>
    <dgm:pt modelId="{F4733A96-2B40-41B0-926E-57BC2652D2F0}" type="pres">
      <dgm:prSet presAssocID="{52DCFFB5-8DAA-4592-B061-565146D3F1AA}" presName="Accent" presStyleLbl="node1" presStyleIdx="3" presStyleCnt="4"/>
      <dgm:spPr>
        <a:solidFill>
          <a:schemeClr val="accent2">
            <a:lumMod val="75000"/>
          </a:schemeClr>
        </a:solidFill>
      </dgm:spPr>
    </dgm:pt>
    <dgm:pt modelId="{D2C17365-0E2C-447F-9BD6-88B19D0EFEF9}" type="pres">
      <dgm:prSet presAssocID="{52DCFFB5-8DAA-4592-B061-565146D3F1AA}" presName="ParentBackground1" presStyleCnt="0"/>
      <dgm:spPr/>
    </dgm:pt>
    <dgm:pt modelId="{A6008121-A828-400D-956F-86743D66F7A7}" type="pres">
      <dgm:prSet presAssocID="{52DCFFB5-8DAA-4592-B061-565146D3F1AA}" presName="ParentBackground" presStyleLbl="fgAcc1" presStyleIdx="3" presStyleCnt="4"/>
      <dgm:spPr/>
      <dgm:t>
        <a:bodyPr/>
        <a:lstStyle/>
        <a:p>
          <a:endParaRPr lang="en-US"/>
        </a:p>
      </dgm:t>
    </dgm:pt>
    <dgm:pt modelId="{FE2733E6-2D46-4F38-A85B-AD69FC06220E}" type="pres">
      <dgm:prSet presAssocID="{52DCFFB5-8DAA-4592-B061-565146D3F1AA}" presName="Child1" presStyleLbl="revTx" presStyleIdx="3" presStyleCnt="4">
        <dgm:presLayoutVars>
          <dgm:chMax val="0"/>
          <dgm:chPref val="0"/>
          <dgm:bulletEnabled val="1"/>
        </dgm:presLayoutVars>
      </dgm:prSet>
      <dgm:spPr/>
      <dgm:t>
        <a:bodyPr/>
        <a:lstStyle/>
        <a:p>
          <a:endParaRPr lang="en-US"/>
        </a:p>
      </dgm:t>
    </dgm:pt>
    <dgm:pt modelId="{9271002B-4EC1-4AD9-9C84-374B9116AF40}" type="pres">
      <dgm:prSet presAssocID="{52DCFFB5-8DAA-4592-B061-565146D3F1AA}" presName="Parent1" presStyleLbl="revTx" presStyleIdx="3" presStyleCnt="4">
        <dgm:presLayoutVars>
          <dgm:chMax val="1"/>
          <dgm:chPref val="1"/>
          <dgm:bulletEnabled val="1"/>
        </dgm:presLayoutVars>
      </dgm:prSet>
      <dgm:spPr/>
      <dgm:t>
        <a:bodyPr/>
        <a:lstStyle/>
        <a:p>
          <a:endParaRPr lang="en-US"/>
        </a:p>
      </dgm:t>
    </dgm:pt>
  </dgm:ptLst>
  <dgm:cxnLst>
    <dgm:cxn modelId="{D05B63ED-3CA6-4ADD-A52C-0FC3BE02E5B3}" type="presOf" srcId="{52DCFFB5-8DAA-4592-B061-565146D3F1AA}" destId="{A6008121-A828-400D-956F-86743D66F7A7}" srcOrd="0" destOrd="0" presId="urn:microsoft.com/office/officeart/2011/layout/CircleProcess"/>
    <dgm:cxn modelId="{D31F69CB-A665-43FA-9E79-7ACA46E51442}" type="presOf" srcId="{E88227BB-5582-4EF8-AE4D-05D88E1F011E}" destId="{FE2733E6-2D46-4F38-A85B-AD69FC06220E}" srcOrd="0" destOrd="2" presId="urn:microsoft.com/office/officeart/2011/layout/CircleProcess"/>
    <dgm:cxn modelId="{61BAD0DB-C507-49F9-8413-FB51ECF4913E}" type="presOf" srcId="{771001F4-C30B-4E82-B6EC-D5ABDEC29551}" destId="{0262E9BF-6B92-42E4-ADCA-49D8F5F3FA21}" srcOrd="1" destOrd="0" presId="urn:microsoft.com/office/officeart/2011/layout/CircleProcess"/>
    <dgm:cxn modelId="{E58DBEDA-93C7-4C87-8006-DD5339ACCC71}" srcId="{52DCFFB5-8DAA-4592-B061-565146D3F1AA}" destId="{E88227BB-5582-4EF8-AE4D-05D88E1F011E}" srcOrd="2" destOrd="0" parTransId="{E39FCB69-F98A-4C18-BF41-EE2CAF5616D1}" sibTransId="{ACAC9CF8-2B2C-4727-B2FA-AF20582533C7}"/>
    <dgm:cxn modelId="{585F49DA-AACF-48EB-8A15-95BB470B2BCB}" type="presOf" srcId="{33A0BA5F-DBDE-4864-9D1B-5D28F5E444E3}" destId="{F49D8A98-44A3-4959-91FF-C2F8152A683C}" srcOrd="1" destOrd="0" presId="urn:microsoft.com/office/officeart/2011/layout/CircleProcess"/>
    <dgm:cxn modelId="{0765AFE5-D5EA-40F9-9C57-51BC67771520}" type="presOf" srcId="{2AA5D4AB-7930-403D-A453-D066BC559166}" destId="{D10B6CD8-FBBE-47C1-8683-9C2161FD0A0D}" srcOrd="0" destOrd="0" presId="urn:microsoft.com/office/officeart/2011/layout/CircleProcess"/>
    <dgm:cxn modelId="{7B5F925B-D61A-4732-A658-F7B5F3338BA2}" srcId="{33A0BA5F-DBDE-4864-9D1B-5D28F5E444E3}" destId="{45EA84B5-C934-4EC3-9A38-C1E5F13CFEB0}" srcOrd="2" destOrd="0" parTransId="{CC6B001D-9CD1-4761-849C-FD02F32D5FF3}" sibTransId="{82348948-77C8-4360-B750-DB061E50D221}"/>
    <dgm:cxn modelId="{AC3D0C84-653A-40A5-8887-1EBE826611F1}" type="presOf" srcId="{52DCFFB5-8DAA-4592-B061-565146D3F1AA}" destId="{9271002B-4EC1-4AD9-9C84-374B9116AF40}" srcOrd="1" destOrd="0" presId="urn:microsoft.com/office/officeart/2011/layout/CircleProcess"/>
    <dgm:cxn modelId="{456AAF68-95CE-46A4-BDAA-B35027DB77A5}" type="presOf" srcId="{04D37D03-E797-41F4-8EF6-01A84C10F1A9}" destId="{FD76A130-525F-4371-8402-D925CABAC472}" srcOrd="0" destOrd="1" presId="urn:microsoft.com/office/officeart/2011/layout/CircleProcess"/>
    <dgm:cxn modelId="{43EB01D7-D648-4BD3-AA6D-F39F483E9FC0}" srcId="{33A0BA5F-DBDE-4864-9D1B-5D28F5E444E3}" destId="{2AA5D4AB-7930-403D-A453-D066BC559166}" srcOrd="0" destOrd="0" parTransId="{FC606C3E-1FC8-4ED3-B731-05B090FF0731}" sibTransId="{35CC3AD6-D862-4E40-A96B-07E27EB6B415}"/>
    <dgm:cxn modelId="{45B312B0-1F4C-4ACC-8938-61AA6E1AD134}" type="presOf" srcId="{90AC0815-ED21-468C-B0B4-6130035CD178}" destId="{7ADB2F52-B156-4437-A6F2-09801376B41B}" srcOrd="0" destOrd="3" presId="urn:microsoft.com/office/officeart/2011/layout/CircleProcess"/>
    <dgm:cxn modelId="{0D19E5D8-BCFB-4D05-8F99-EF52158542A0}" type="presOf" srcId="{33A0BA5F-DBDE-4864-9D1B-5D28F5E444E3}" destId="{ACC72809-8E7C-47C7-ACC8-013B5C4C9809}" srcOrd="0" destOrd="0" presId="urn:microsoft.com/office/officeart/2011/layout/CircleProcess"/>
    <dgm:cxn modelId="{ACA518AC-18D9-4AEF-BD58-2E7C622BFDDA}" type="presOf" srcId="{A68996E6-F03B-4F24-8CB2-5AC5BC6B4AB3}" destId="{FD76A130-525F-4371-8402-D925CABAC472}" srcOrd="0" destOrd="0" presId="urn:microsoft.com/office/officeart/2011/layout/CircleProcess"/>
    <dgm:cxn modelId="{53452796-BD70-4FC8-A408-2DF9039EAAC4}" type="presOf" srcId="{668FECAF-2963-4C34-AE87-E6A7B06D872A}" destId="{D10B6CD8-FBBE-47C1-8683-9C2161FD0A0D}" srcOrd="0" destOrd="1" presId="urn:microsoft.com/office/officeart/2011/layout/CircleProcess"/>
    <dgm:cxn modelId="{2E8ACC25-61B8-4A9B-9BAA-E2C5F8BBAC7F}" srcId="{52DCFFB5-8DAA-4592-B061-565146D3F1AA}" destId="{1CE2A0F3-C2A2-40AD-9B08-3FE969174698}" srcOrd="0" destOrd="0" parTransId="{95FF9073-F025-491B-B910-0C0B973B476C}" sibTransId="{4F31265E-8C6B-4704-99E7-5A3C85B4812F}"/>
    <dgm:cxn modelId="{3B1C7251-0ED7-4F4F-999D-89F7400AB14A}" type="presOf" srcId="{BBEE47AF-BBBF-4209-97F7-BA5D0ADB5B3F}" destId="{7ADB2F52-B156-4437-A6F2-09801376B41B}" srcOrd="0" destOrd="2" presId="urn:microsoft.com/office/officeart/2011/layout/CircleProcess"/>
    <dgm:cxn modelId="{1CBE8434-14F9-4736-9282-336CC0AD2F48}" type="presOf" srcId="{64629D14-DE18-408B-A4A0-5520FD436037}" destId="{4D03405F-FCB3-4531-9F14-BE3EF4F1600F}" srcOrd="1" destOrd="0" presId="urn:microsoft.com/office/officeart/2011/layout/CircleProcess"/>
    <dgm:cxn modelId="{3C353A9C-DE37-4410-9371-BB7B4EEC2CE7}" srcId="{0A5A7162-B8DD-4DBD-936D-BEC9A13A85C5}" destId="{52DCFFB5-8DAA-4592-B061-565146D3F1AA}" srcOrd="0" destOrd="0" parTransId="{5DBFDD8E-FE36-40A7-98F4-FEC0EE09DCAA}" sibTransId="{B40232C3-62B8-4C87-8D22-82A01ADA817C}"/>
    <dgm:cxn modelId="{40B7BF40-C446-41CB-B2D6-21E9AE76C97F}" type="presOf" srcId="{1CE2A0F3-C2A2-40AD-9B08-3FE969174698}" destId="{FE2733E6-2D46-4F38-A85B-AD69FC06220E}" srcOrd="0" destOrd="0" presId="urn:microsoft.com/office/officeart/2011/layout/CircleProcess"/>
    <dgm:cxn modelId="{F74FAFFB-B3F4-4AA9-AA62-C9EAFAC07A1C}" srcId="{771001F4-C30B-4E82-B6EC-D5ABDEC29551}" destId="{BBEE47AF-BBBF-4209-97F7-BA5D0ADB5B3F}" srcOrd="2" destOrd="0" parTransId="{5A6B28CE-ADE9-4F71-BD86-8E186BA2391D}" sibTransId="{374E8E5F-F502-4F5E-8F30-D85C6F6BDA0C}"/>
    <dgm:cxn modelId="{3B6213C6-9C91-46E3-8002-6E1F54363C50}" type="presOf" srcId="{2ECC4978-2372-4DB7-9894-A89CF9C0158E}" destId="{7ADB2F52-B156-4437-A6F2-09801376B41B}" srcOrd="0" destOrd="0" presId="urn:microsoft.com/office/officeart/2011/layout/CircleProcess"/>
    <dgm:cxn modelId="{05FCB296-A740-468B-AEA5-F25D348CF21E}" srcId="{0A5A7162-B8DD-4DBD-936D-BEC9A13A85C5}" destId="{771001F4-C30B-4E82-B6EC-D5ABDEC29551}" srcOrd="3" destOrd="0" parTransId="{49AA2C0A-0810-4980-BD63-BF34E588FA31}" sibTransId="{4314E9CC-3BAB-40CA-82BA-5E5D6B3BEBED}"/>
    <dgm:cxn modelId="{5B7808AB-D8E4-4D57-B52A-4E2B196B4286}" srcId="{771001F4-C30B-4E82-B6EC-D5ABDEC29551}" destId="{297A4432-5DAC-4EAE-BEA1-61FEFC7B5E08}" srcOrd="1" destOrd="0" parTransId="{14FE6C44-761E-4407-8BE9-2AEC42709149}" sibTransId="{21AF93D0-BF74-402D-A5FA-D3126452A3E0}"/>
    <dgm:cxn modelId="{E58BF253-B433-4D13-9574-F51AC2325450}" type="presOf" srcId="{297A4432-5DAC-4EAE-BEA1-61FEFC7B5E08}" destId="{7ADB2F52-B156-4437-A6F2-09801376B41B}" srcOrd="0" destOrd="1" presId="urn:microsoft.com/office/officeart/2011/layout/CircleProcess"/>
    <dgm:cxn modelId="{E47EB832-8553-4C02-A708-8B9C68CA4992}" type="presOf" srcId="{0A5A7162-B8DD-4DBD-936D-BEC9A13A85C5}" destId="{2F760249-F4A6-4801-B9C4-40BEAA8061D2}" srcOrd="0" destOrd="0" presId="urn:microsoft.com/office/officeart/2011/layout/CircleProcess"/>
    <dgm:cxn modelId="{5D9228F0-503A-4D4F-9670-B0E0C71970BB}" srcId="{0A5A7162-B8DD-4DBD-936D-BEC9A13A85C5}" destId="{64629D14-DE18-408B-A4A0-5520FD436037}" srcOrd="1" destOrd="0" parTransId="{6EF8ECAF-9E78-478D-8F04-585E8A578052}" sibTransId="{509E0153-E0DC-492F-800D-F618130790D6}"/>
    <dgm:cxn modelId="{A48DC6CE-5117-4D49-959E-D60599A39DE3}" srcId="{52DCFFB5-8DAA-4592-B061-565146D3F1AA}" destId="{BE16968D-A2B2-4739-82B9-AE69585F89B2}" srcOrd="1" destOrd="0" parTransId="{FBAF189D-C1CB-4F3E-B466-EA6F5408536A}" sibTransId="{FCC1DF5B-5DA0-410F-892F-DDF710E011E9}"/>
    <dgm:cxn modelId="{CFFF263E-424B-480A-8380-E1AC5867DA79}" srcId="{33A0BA5F-DBDE-4864-9D1B-5D28F5E444E3}" destId="{668FECAF-2963-4C34-AE87-E6A7B06D872A}" srcOrd="1" destOrd="0" parTransId="{FAA0E276-5CF2-4598-9668-2E09718527F6}" sibTransId="{A4FED9DF-2861-4B73-96D8-BA6917083306}"/>
    <dgm:cxn modelId="{8CFD57D7-CC6F-4DE7-9F55-E160124147ED}" srcId="{771001F4-C30B-4E82-B6EC-D5ABDEC29551}" destId="{90AC0815-ED21-468C-B0B4-6130035CD178}" srcOrd="3" destOrd="0" parTransId="{55FB6FD0-0429-4CCD-BF08-DE4ECB72159E}" sibTransId="{51693DC9-E4FA-49AD-95C9-A97B599F71B7}"/>
    <dgm:cxn modelId="{1FA93F0F-849C-4C72-AEAD-E669A4FF7524}" type="presOf" srcId="{BE16968D-A2B2-4739-82B9-AE69585F89B2}" destId="{FE2733E6-2D46-4F38-A85B-AD69FC06220E}" srcOrd="0" destOrd="1" presId="urn:microsoft.com/office/officeart/2011/layout/CircleProcess"/>
    <dgm:cxn modelId="{8C29DA7C-1C76-46F4-A770-4D506CA9D206}" srcId="{64629D14-DE18-408B-A4A0-5520FD436037}" destId="{04D37D03-E797-41F4-8EF6-01A84C10F1A9}" srcOrd="1" destOrd="0" parTransId="{36A8C1BA-7C55-4361-B4F2-3B701438EB48}" sibTransId="{C0DD701B-AEE4-48DA-8DE2-FA3E102B28E5}"/>
    <dgm:cxn modelId="{CB157C93-C887-470D-BA7E-E98B8F5BDC84}" srcId="{64629D14-DE18-408B-A4A0-5520FD436037}" destId="{A68996E6-F03B-4F24-8CB2-5AC5BC6B4AB3}" srcOrd="0" destOrd="0" parTransId="{AFE5BE03-DBFE-4A35-B662-EE3C4E1C5176}" sibTransId="{D4B1DD61-DE65-40C9-AF1C-83FFDB0974F8}"/>
    <dgm:cxn modelId="{84E1F5E4-66A0-4B23-BF9E-1709F9D02AD5}" type="presOf" srcId="{45EA84B5-C934-4EC3-9A38-C1E5F13CFEB0}" destId="{D10B6CD8-FBBE-47C1-8683-9C2161FD0A0D}" srcOrd="0" destOrd="2" presId="urn:microsoft.com/office/officeart/2011/layout/CircleProcess"/>
    <dgm:cxn modelId="{A01B684E-DB05-4EE0-AE87-C79F97B29D6A}" type="presOf" srcId="{771001F4-C30B-4E82-B6EC-D5ABDEC29551}" destId="{E108C791-CCF8-4387-B59F-8D8EB1A3B81A}" srcOrd="0" destOrd="0" presId="urn:microsoft.com/office/officeart/2011/layout/CircleProcess"/>
    <dgm:cxn modelId="{657EA47E-88E9-45E9-A311-BFE189764995}" srcId="{0A5A7162-B8DD-4DBD-936D-BEC9A13A85C5}" destId="{33A0BA5F-DBDE-4864-9D1B-5D28F5E444E3}" srcOrd="2" destOrd="0" parTransId="{0135D230-0584-4FA8-B082-DEADE4EE05C2}" sibTransId="{CE963A56-468F-4B16-9A35-01C51F3BB5E0}"/>
    <dgm:cxn modelId="{8C1A2623-FB01-4128-98E8-185BD5482E2F}" type="presOf" srcId="{64629D14-DE18-408B-A4A0-5520FD436037}" destId="{9630A086-B121-413E-BE66-33916EB39056}" srcOrd="0" destOrd="0" presId="urn:microsoft.com/office/officeart/2011/layout/CircleProcess"/>
    <dgm:cxn modelId="{16714C9C-4643-42C0-8797-0B03566054D9}" srcId="{771001F4-C30B-4E82-B6EC-D5ABDEC29551}" destId="{2ECC4978-2372-4DB7-9894-A89CF9C0158E}" srcOrd="0" destOrd="0" parTransId="{F4254F92-A3E6-409B-91C9-EE98A52C3D23}" sibTransId="{1D9140B8-ACFD-4524-9DBF-17A9012DDA72}"/>
    <dgm:cxn modelId="{83D9AE98-D595-4185-BF1B-AF920DFF31B6}" type="presParOf" srcId="{2F760249-F4A6-4801-B9C4-40BEAA8061D2}" destId="{419B2D30-B7EB-484C-AC83-1E846B9DB73A}" srcOrd="0" destOrd="0" presId="urn:microsoft.com/office/officeart/2011/layout/CircleProcess"/>
    <dgm:cxn modelId="{D9D6763A-D3F5-4A43-8E18-89717CD08FF0}" type="presParOf" srcId="{419B2D30-B7EB-484C-AC83-1E846B9DB73A}" destId="{D2A97DFF-6EE4-41CA-B2D0-E0AA05F7A8A6}" srcOrd="0" destOrd="0" presId="urn:microsoft.com/office/officeart/2011/layout/CircleProcess"/>
    <dgm:cxn modelId="{BED7C25C-06E9-4F7C-9122-F1B3DB6C14BC}" type="presParOf" srcId="{2F760249-F4A6-4801-B9C4-40BEAA8061D2}" destId="{D89A1CAD-EADE-4CA8-AFDF-DD8EACE7DF75}" srcOrd="1" destOrd="0" presId="urn:microsoft.com/office/officeart/2011/layout/CircleProcess"/>
    <dgm:cxn modelId="{719A9A3B-5840-498D-8C02-F319C3FC0952}" type="presParOf" srcId="{D89A1CAD-EADE-4CA8-AFDF-DD8EACE7DF75}" destId="{E108C791-CCF8-4387-B59F-8D8EB1A3B81A}" srcOrd="0" destOrd="0" presId="urn:microsoft.com/office/officeart/2011/layout/CircleProcess"/>
    <dgm:cxn modelId="{09A759DE-EA6B-4A70-826D-2A6D5D6EA214}" type="presParOf" srcId="{2F760249-F4A6-4801-B9C4-40BEAA8061D2}" destId="{7ADB2F52-B156-4437-A6F2-09801376B41B}" srcOrd="2" destOrd="0" presId="urn:microsoft.com/office/officeart/2011/layout/CircleProcess"/>
    <dgm:cxn modelId="{18407CAC-D183-4C71-8FEC-72B84EE58FB5}" type="presParOf" srcId="{2F760249-F4A6-4801-B9C4-40BEAA8061D2}" destId="{0262E9BF-6B92-42E4-ADCA-49D8F5F3FA21}" srcOrd="3" destOrd="0" presId="urn:microsoft.com/office/officeart/2011/layout/CircleProcess"/>
    <dgm:cxn modelId="{68E37EBD-9BE4-414F-800B-C7FF88D914FA}" type="presParOf" srcId="{2F760249-F4A6-4801-B9C4-40BEAA8061D2}" destId="{E91036BF-471E-4451-B015-B350482FA6F4}" srcOrd="4" destOrd="0" presId="urn:microsoft.com/office/officeart/2011/layout/CircleProcess"/>
    <dgm:cxn modelId="{85720F6C-3D4D-4CC9-A4C7-9305545080D9}" type="presParOf" srcId="{E91036BF-471E-4451-B015-B350482FA6F4}" destId="{6550D40C-0841-4B32-A12F-DED7A475DEB9}" srcOrd="0" destOrd="0" presId="urn:microsoft.com/office/officeart/2011/layout/CircleProcess"/>
    <dgm:cxn modelId="{126F5DD9-D515-4A2C-9E46-44F91A46EA4A}" type="presParOf" srcId="{2F760249-F4A6-4801-B9C4-40BEAA8061D2}" destId="{0463EC6C-ED23-402B-B559-F40346381A6A}" srcOrd="5" destOrd="0" presId="urn:microsoft.com/office/officeart/2011/layout/CircleProcess"/>
    <dgm:cxn modelId="{20293622-763D-4E84-8724-4600EED1DA4D}" type="presParOf" srcId="{0463EC6C-ED23-402B-B559-F40346381A6A}" destId="{ACC72809-8E7C-47C7-ACC8-013B5C4C9809}" srcOrd="0" destOrd="0" presId="urn:microsoft.com/office/officeart/2011/layout/CircleProcess"/>
    <dgm:cxn modelId="{ADDC33BD-9FA6-4023-9745-B65DACCD4E04}" type="presParOf" srcId="{2F760249-F4A6-4801-B9C4-40BEAA8061D2}" destId="{D10B6CD8-FBBE-47C1-8683-9C2161FD0A0D}" srcOrd="6" destOrd="0" presId="urn:microsoft.com/office/officeart/2011/layout/CircleProcess"/>
    <dgm:cxn modelId="{3494C80F-8433-46CD-BEE5-090DB442ADAA}" type="presParOf" srcId="{2F760249-F4A6-4801-B9C4-40BEAA8061D2}" destId="{F49D8A98-44A3-4959-91FF-C2F8152A683C}" srcOrd="7" destOrd="0" presId="urn:microsoft.com/office/officeart/2011/layout/CircleProcess"/>
    <dgm:cxn modelId="{80A21904-4875-4879-AF56-BDD0FD9ADD2F}" type="presParOf" srcId="{2F760249-F4A6-4801-B9C4-40BEAA8061D2}" destId="{B03CA41B-0A01-4F8B-BCDE-F2F7EB665641}" srcOrd="8" destOrd="0" presId="urn:microsoft.com/office/officeart/2011/layout/CircleProcess"/>
    <dgm:cxn modelId="{EE60ACA0-EB69-48D2-9F4B-9C37A47C1F18}" type="presParOf" srcId="{B03CA41B-0A01-4F8B-BCDE-F2F7EB665641}" destId="{77802E92-BDF2-42C2-B391-C30AABC2E1E7}" srcOrd="0" destOrd="0" presId="urn:microsoft.com/office/officeart/2011/layout/CircleProcess"/>
    <dgm:cxn modelId="{8A8B3219-60C6-4A79-A14D-A9CDE44676C2}" type="presParOf" srcId="{2F760249-F4A6-4801-B9C4-40BEAA8061D2}" destId="{CA9A3E7E-104D-4ADF-974E-DFC0D68DC361}" srcOrd="9" destOrd="0" presId="urn:microsoft.com/office/officeart/2011/layout/CircleProcess"/>
    <dgm:cxn modelId="{DA8F5A05-6B58-4C99-95FA-62B5031E034D}" type="presParOf" srcId="{CA9A3E7E-104D-4ADF-974E-DFC0D68DC361}" destId="{9630A086-B121-413E-BE66-33916EB39056}" srcOrd="0" destOrd="0" presId="urn:microsoft.com/office/officeart/2011/layout/CircleProcess"/>
    <dgm:cxn modelId="{AC9A9B96-81D2-4E83-94C1-7B383F2C62D2}" type="presParOf" srcId="{2F760249-F4A6-4801-B9C4-40BEAA8061D2}" destId="{FD76A130-525F-4371-8402-D925CABAC472}" srcOrd="10" destOrd="0" presId="urn:microsoft.com/office/officeart/2011/layout/CircleProcess"/>
    <dgm:cxn modelId="{ABAECA4A-B2D3-4219-824B-D927D28DAF0B}" type="presParOf" srcId="{2F760249-F4A6-4801-B9C4-40BEAA8061D2}" destId="{4D03405F-FCB3-4531-9F14-BE3EF4F1600F}" srcOrd="11" destOrd="0" presId="urn:microsoft.com/office/officeart/2011/layout/CircleProcess"/>
    <dgm:cxn modelId="{BCBEDBD6-3577-4411-9B3C-7EE57C463AAD}" type="presParOf" srcId="{2F760249-F4A6-4801-B9C4-40BEAA8061D2}" destId="{2B29FACB-01AD-4632-B2B0-9AE6918A4073}" srcOrd="12" destOrd="0" presId="urn:microsoft.com/office/officeart/2011/layout/CircleProcess"/>
    <dgm:cxn modelId="{A7E6AE7A-E1FE-4E7D-8E2C-CF296D464D41}" type="presParOf" srcId="{2B29FACB-01AD-4632-B2B0-9AE6918A4073}" destId="{F4733A96-2B40-41B0-926E-57BC2652D2F0}" srcOrd="0" destOrd="0" presId="urn:microsoft.com/office/officeart/2011/layout/CircleProcess"/>
    <dgm:cxn modelId="{6844D332-A2C9-47DF-B534-3BEE8351D77D}" type="presParOf" srcId="{2F760249-F4A6-4801-B9C4-40BEAA8061D2}" destId="{D2C17365-0E2C-447F-9BD6-88B19D0EFEF9}" srcOrd="13" destOrd="0" presId="urn:microsoft.com/office/officeart/2011/layout/CircleProcess"/>
    <dgm:cxn modelId="{67C68408-F412-45F8-8B44-7C14C037DB7C}" type="presParOf" srcId="{D2C17365-0E2C-447F-9BD6-88B19D0EFEF9}" destId="{A6008121-A828-400D-956F-86743D66F7A7}" srcOrd="0" destOrd="0" presId="urn:microsoft.com/office/officeart/2011/layout/CircleProcess"/>
    <dgm:cxn modelId="{892A5215-3375-45E8-9631-513DCA6C9FB8}" type="presParOf" srcId="{2F760249-F4A6-4801-B9C4-40BEAA8061D2}" destId="{FE2733E6-2D46-4F38-A85B-AD69FC06220E}" srcOrd="14" destOrd="0" presId="urn:microsoft.com/office/officeart/2011/layout/CircleProcess"/>
    <dgm:cxn modelId="{CFA32849-9FE1-4DF4-8B88-DFAA57520A48}" type="presParOf" srcId="{2F760249-F4A6-4801-B9C4-40BEAA8061D2}" destId="{9271002B-4EC1-4AD9-9C84-374B9116AF40}"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B021A3-45AF-4A72-86EF-876B6E08F1EE}"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7F522D4-CBCE-438D-89AA-B11F3CF4C33C}">
      <dgm:prSet phldrT="[Text]" custT="1"/>
      <dgm:spPr>
        <a:solidFill>
          <a:srgbClr val="F2917E"/>
        </a:solidFill>
        <a:ln>
          <a:noFill/>
        </a:ln>
      </dgm:spPr>
      <dgm:t>
        <a:bodyPr/>
        <a:lstStyle/>
        <a:p>
          <a:r>
            <a:rPr lang="en-US" sz="1400" b="1" cap="small" baseline="0" dirty="0" smtClean="0">
              <a:solidFill>
                <a:schemeClr val="tx1">
                  <a:lumMod val="75000"/>
                  <a:lumOff val="25000"/>
                </a:schemeClr>
              </a:solidFill>
            </a:rPr>
            <a:t>Routine Insurance Coverages</a:t>
          </a:r>
          <a:endParaRPr lang="en-US" sz="1400" b="1" cap="small" baseline="0" dirty="0">
            <a:solidFill>
              <a:schemeClr val="tx1">
                <a:lumMod val="75000"/>
                <a:lumOff val="25000"/>
              </a:schemeClr>
            </a:solidFill>
          </a:endParaRPr>
        </a:p>
      </dgm:t>
    </dgm:pt>
    <dgm:pt modelId="{67E358A4-9E20-4658-B536-296F913E5564}" type="parTrans" cxnId="{23223265-1841-4D16-A1F8-A5DFEE8F4266}">
      <dgm:prSet/>
      <dgm:spPr/>
      <dgm:t>
        <a:bodyPr/>
        <a:lstStyle/>
        <a:p>
          <a:endParaRPr lang="en-US" sz="1400" baseline="0">
            <a:solidFill>
              <a:schemeClr val="tx1">
                <a:lumMod val="75000"/>
                <a:lumOff val="25000"/>
              </a:schemeClr>
            </a:solidFill>
          </a:endParaRPr>
        </a:p>
      </dgm:t>
    </dgm:pt>
    <dgm:pt modelId="{118ACC81-44E9-4432-A16F-CD6418CEA686}" type="sibTrans" cxnId="{23223265-1841-4D16-A1F8-A5DFEE8F4266}">
      <dgm:prSet/>
      <dgm:spPr/>
      <dgm:t>
        <a:bodyPr/>
        <a:lstStyle/>
        <a:p>
          <a:endParaRPr lang="en-US" sz="1400" baseline="0">
            <a:solidFill>
              <a:schemeClr val="tx1">
                <a:lumMod val="75000"/>
                <a:lumOff val="25000"/>
              </a:schemeClr>
            </a:solidFill>
          </a:endParaRPr>
        </a:p>
      </dgm:t>
    </dgm:pt>
    <dgm:pt modelId="{0D4AD3DC-2035-48D8-9D0E-AD4FAACE017D}">
      <dgm:prSet phldrT="[Text]" custT="1"/>
      <dgm:spPr>
        <a:solidFill>
          <a:srgbClr val="F6B2A4">
            <a:alpha val="89804"/>
          </a:srgbClr>
        </a:solidFill>
      </dgm:spPr>
      <dgm:t>
        <a:bodyPr/>
        <a:lstStyle/>
        <a:p>
          <a:r>
            <a:rPr lang="en-US" sz="1400" baseline="0" dirty="0" smtClean="0">
              <a:solidFill>
                <a:schemeClr val="tx1">
                  <a:lumMod val="75000"/>
                  <a:lumOff val="25000"/>
                </a:schemeClr>
              </a:solidFill>
            </a:rPr>
            <a:t>Workers’ Compensation</a:t>
          </a:r>
          <a:endParaRPr lang="en-US" sz="1400" baseline="0" dirty="0">
            <a:solidFill>
              <a:schemeClr val="tx1">
                <a:lumMod val="75000"/>
                <a:lumOff val="25000"/>
              </a:schemeClr>
            </a:solidFill>
          </a:endParaRPr>
        </a:p>
      </dgm:t>
    </dgm:pt>
    <dgm:pt modelId="{713C3F09-BB49-4B8D-9570-C061956CD1B5}" type="parTrans" cxnId="{95FE24BF-53A0-4599-B27B-09FB4D44A1F3}">
      <dgm:prSet/>
      <dgm:spPr/>
      <dgm:t>
        <a:bodyPr/>
        <a:lstStyle/>
        <a:p>
          <a:endParaRPr lang="en-US" sz="1400" baseline="0">
            <a:solidFill>
              <a:schemeClr val="tx1">
                <a:lumMod val="75000"/>
                <a:lumOff val="25000"/>
              </a:schemeClr>
            </a:solidFill>
          </a:endParaRPr>
        </a:p>
      </dgm:t>
    </dgm:pt>
    <dgm:pt modelId="{2A620EBE-6191-4A66-8A0F-B9B2C8683B40}" type="sibTrans" cxnId="{95FE24BF-53A0-4599-B27B-09FB4D44A1F3}">
      <dgm:prSet/>
      <dgm:spPr/>
      <dgm:t>
        <a:bodyPr/>
        <a:lstStyle/>
        <a:p>
          <a:endParaRPr lang="en-US" sz="1400" baseline="0">
            <a:solidFill>
              <a:schemeClr val="tx1">
                <a:lumMod val="75000"/>
                <a:lumOff val="25000"/>
              </a:schemeClr>
            </a:solidFill>
          </a:endParaRPr>
        </a:p>
      </dgm:t>
    </dgm:pt>
    <dgm:pt modelId="{F4CED84B-D137-48F3-9201-6BC085AB8845}">
      <dgm:prSet phldrT="[Text]" custT="1"/>
      <dgm:spPr>
        <a:solidFill>
          <a:srgbClr val="F6B2A4">
            <a:alpha val="89804"/>
          </a:srgbClr>
        </a:solidFill>
      </dgm:spPr>
      <dgm:t>
        <a:bodyPr/>
        <a:lstStyle/>
        <a:p>
          <a:r>
            <a:rPr lang="en-US" sz="1400" baseline="0" dirty="0" smtClean="0">
              <a:solidFill>
                <a:schemeClr val="tx1">
                  <a:lumMod val="75000"/>
                  <a:lumOff val="25000"/>
                </a:schemeClr>
              </a:solidFill>
            </a:rPr>
            <a:t>Commercial General Liability (CGL)</a:t>
          </a:r>
          <a:endParaRPr lang="en-US" sz="1400" baseline="0" dirty="0">
            <a:solidFill>
              <a:schemeClr val="tx1">
                <a:lumMod val="75000"/>
                <a:lumOff val="25000"/>
              </a:schemeClr>
            </a:solidFill>
          </a:endParaRPr>
        </a:p>
      </dgm:t>
    </dgm:pt>
    <dgm:pt modelId="{36426B1F-D864-4D0E-920F-24470024300E}" type="parTrans" cxnId="{73206EFE-E5B3-40D1-B312-4DF078AC97AD}">
      <dgm:prSet/>
      <dgm:spPr/>
      <dgm:t>
        <a:bodyPr/>
        <a:lstStyle/>
        <a:p>
          <a:endParaRPr lang="en-US" sz="1400" baseline="0">
            <a:solidFill>
              <a:schemeClr val="tx1">
                <a:lumMod val="75000"/>
                <a:lumOff val="25000"/>
              </a:schemeClr>
            </a:solidFill>
          </a:endParaRPr>
        </a:p>
      </dgm:t>
    </dgm:pt>
    <dgm:pt modelId="{0E7B5D33-9401-4D23-864E-67B46F424EB1}" type="sibTrans" cxnId="{73206EFE-E5B3-40D1-B312-4DF078AC97AD}">
      <dgm:prSet/>
      <dgm:spPr/>
      <dgm:t>
        <a:bodyPr/>
        <a:lstStyle/>
        <a:p>
          <a:endParaRPr lang="en-US" sz="1400" baseline="0">
            <a:solidFill>
              <a:schemeClr val="tx1">
                <a:lumMod val="75000"/>
                <a:lumOff val="25000"/>
              </a:schemeClr>
            </a:solidFill>
          </a:endParaRPr>
        </a:p>
      </dgm:t>
    </dgm:pt>
    <dgm:pt modelId="{52E484CA-8CA4-4948-B76F-F9D7590BEBF0}">
      <dgm:prSet phldrT="[Text]" custT="1"/>
      <dgm:spPr>
        <a:solidFill>
          <a:srgbClr val="F6B2A4">
            <a:alpha val="89804"/>
          </a:srgbClr>
        </a:solidFill>
      </dgm:spPr>
      <dgm:t>
        <a:bodyPr/>
        <a:lstStyle/>
        <a:p>
          <a:r>
            <a:rPr lang="en-US" sz="1400" baseline="0" dirty="0" smtClean="0">
              <a:solidFill>
                <a:schemeClr val="tx1">
                  <a:lumMod val="75000"/>
                  <a:lumOff val="25000"/>
                </a:schemeClr>
              </a:solidFill>
            </a:rPr>
            <a:t>Commercial Automobile Liability</a:t>
          </a:r>
          <a:endParaRPr lang="en-US" sz="1400" baseline="0" dirty="0">
            <a:solidFill>
              <a:schemeClr val="tx1">
                <a:lumMod val="75000"/>
                <a:lumOff val="25000"/>
              </a:schemeClr>
            </a:solidFill>
          </a:endParaRPr>
        </a:p>
      </dgm:t>
    </dgm:pt>
    <dgm:pt modelId="{1B520F7F-1ED3-474A-89E1-784B8D8451BC}" type="parTrans" cxnId="{74FF5E5F-7D62-403F-8E5C-20A075755460}">
      <dgm:prSet/>
      <dgm:spPr/>
      <dgm:t>
        <a:bodyPr/>
        <a:lstStyle/>
        <a:p>
          <a:endParaRPr lang="en-US" sz="1400" baseline="0">
            <a:solidFill>
              <a:schemeClr val="tx1">
                <a:lumMod val="75000"/>
                <a:lumOff val="25000"/>
              </a:schemeClr>
            </a:solidFill>
          </a:endParaRPr>
        </a:p>
      </dgm:t>
    </dgm:pt>
    <dgm:pt modelId="{0EA2D4B9-1122-4557-927C-190A326D37F8}" type="sibTrans" cxnId="{74FF5E5F-7D62-403F-8E5C-20A075755460}">
      <dgm:prSet/>
      <dgm:spPr/>
      <dgm:t>
        <a:bodyPr/>
        <a:lstStyle/>
        <a:p>
          <a:endParaRPr lang="en-US" sz="1400" baseline="0">
            <a:solidFill>
              <a:schemeClr val="tx1">
                <a:lumMod val="75000"/>
                <a:lumOff val="25000"/>
              </a:schemeClr>
            </a:solidFill>
          </a:endParaRPr>
        </a:p>
      </dgm:t>
    </dgm:pt>
    <dgm:pt modelId="{BBAC1F9C-184A-45B1-BC0A-01DC00EA397F}">
      <dgm:prSet phldrT="[Text]" custT="1"/>
      <dgm:spPr>
        <a:solidFill>
          <a:srgbClr val="F6B2A4">
            <a:alpha val="89804"/>
          </a:srgbClr>
        </a:solidFill>
      </dgm:spPr>
      <dgm:t>
        <a:bodyPr/>
        <a:lstStyle/>
        <a:p>
          <a:r>
            <a:rPr lang="en-US" sz="1400" baseline="0" dirty="0" smtClean="0">
              <a:solidFill>
                <a:schemeClr val="tx1">
                  <a:lumMod val="75000"/>
                  <a:lumOff val="25000"/>
                </a:schemeClr>
              </a:solidFill>
            </a:rPr>
            <a:t>Employer’s Liability (Stop Gap)</a:t>
          </a:r>
          <a:endParaRPr lang="en-US" sz="1400" baseline="0" dirty="0">
            <a:solidFill>
              <a:schemeClr val="tx1">
                <a:lumMod val="75000"/>
                <a:lumOff val="25000"/>
              </a:schemeClr>
            </a:solidFill>
          </a:endParaRPr>
        </a:p>
      </dgm:t>
    </dgm:pt>
    <dgm:pt modelId="{EF16971B-0EC4-42B0-83C6-AFAC2800B800}" type="parTrans" cxnId="{0733173D-AE88-4E58-9E88-162679F7ECFD}">
      <dgm:prSet/>
      <dgm:spPr/>
      <dgm:t>
        <a:bodyPr/>
        <a:lstStyle/>
        <a:p>
          <a:endParaRPr lang="en-US" sz="1400" baseline="0">
            <a:solidFill>
              <a:schemeClr val="tx1">
                <a:lumMod val="75000"/>
                <a:lumOff val="25000"/>
              </a:schemeClr>
            </a:solidFill>
          </a:endParaRPr>
        </a:p>
      </dgm:t>
    </dgm:pt>
    <dgm:pt modelId="{F7E0CA4D-CB45-49A9-AE7E-773842B59F9F}" type="sibTrans" cxnId="{0733173D-AE88-4E58-9E88-162679F7ECFD}">
      <dgm:prSet/>
      <dgm:spPr/>
      <dgm:t>
        <a:bodyPr/>
        <a:lstStyle/>
        <a:p>
          <a:endParaRPr lang="en-US" sz="1400" baseline="0">
            <a:solidFill>
              <a:schemeClr val="tx1">
                <a:lumMod val="75000"/>
                <a:lumOff val="25000"/>
              </a:schemeClr>
            </a:solidFill>
          </a:endParaRPr>
        </a:p>
      </dgm:t>
    </dgm:pt>
    <dgm:pt modelId="{DC0646A4-3FC5-473F-84E8-37EC71433301}">
      <dgm:prSet phldrT="[Text]" custT="1"/>
      <dgm:spPr>
        <a:solidFill>
          <a:schemeClr val="accent6">
            <a:lumMod val="20000"/>
            <a:lumOff val="80000"/>
            <a:alpha val="90000"/>
          </a:schemeClr>
        </a:solidFill>
      </dgm:spPr>
      <dgm:t>
        <a:bodyPr/>
        <a:lstStyle/>
        <a:p>
          <a:r>
            <a:rPr lang="en-US" sz="1400" baseline="0" dirty="0" smtClean="0">
              <a:solidFill>
                <a:schemeClr val="tx1">
                  <a:lumMod val="75000"/>
                  <a:lumOff val="25000"/>
                </a:schemeClr>
              </a:solidFill>
            </a:rPr>
            <a:t>Fidelity Bond</a:t>
          </a:r>
          <a:endParaRPr lang="en-US" sz="1400" baseline="0" dirty="0">
            <a:solidFill>
              <a:schemeClr val="tx1">
                <a:lumMod val="75000"/>
                <a:lumOff val="25000"/>
              </a:schemeClr>
            </a:solidFill>
          </a:endParaRPr>
        </a:p>
      </dgm:t>
    </dgm:pt>
    <dgm:pt modelId="{EA5D350E-EA3C-40BD-9CD2-48B2CAC67856}" type="parTrans" cxnId="{AC6CA115-32B5-49C3-B97B-56E128E3355E}">
      <dgm:prSet/>
      <dgm:spPr/>
      <dgm:t>
        <a:bodyPr/>
        <a:lstStyle/>
        <a:p>
          <a:endParaRPr lang="en-US" sz="1400" baseline="0">
            <a:solidFill>
              <a:schemeClr val="tx1">
                <a:lumMod val="75000"/>
                <a:lumOff val="25000"/>
              </a:schemeClr>
            </a:solidFill>
          </a:endParaRPr>
        </a:p>
      </dgm:t>
    </dgm:pt>
    <dgm:pt modelId="{CC2B36C4-5D8A-4B7E-B25F-598A501652A5}" type="sibTrans" cxnId="{AC6CA115-32B5-49C3-B97B-56E128E3355E}">
      <dgm:prSet/>
      <dgm:spPr/>
      <dgm:t>
        <a:bodyPr/>
        <a:lstStyle/>
        <a:p>
          <a:endParaRPr lang="en-US" sz="1400" baseline="0">
            <a:solidFill>
              <a:schemeClr val="tx1">
                <a:lumMod val="75000"/>
                <a:lumOff val="25000"/>
              </a:schemeClr>
            </a:solidFill>
          </a:endParaRPr>
        </a:p>
      </dgm:t>
    </dgm:pt>
    <dgm:pt modelId="{C9C6F87A-0437-47AE-8A19-8F52D2A6B49F}">
      <dgm:prSet phldrT="[Text]" custT="1"/>
      <dgm:spPr>
        <a:solidFill>
          <a:srgbClr val="00F26D"/>
        </a:solidFill>
        <a:ln>
          <a:noFill/>
        </a:ln>
      </dgm:spPr>
      <dgm:t>
        <a:bodyPr/>
        <a:lstStyle/>
        <a:p>
          <a:r>
            <a:rPr lang="en-US" sz="1400" b="1" i="0" cap="small" baseline="0" dirty="0" smtClean="0">
              <a:solidFill>
                <a:schemeClr val="tx1">
                  <a:lumMod val="75000"/>
                  <a:lumOff val="25000"/>
                </a:schemeClr>
              </a:solidFill>
            </a:rPr>
            <a:t>Coverage Limit Solutions</a:t>
          </a:r>
          <a:endParaRPr lang="en-US" sz="1400" b="1" i="0" cap="small" baseline="0" dirty="0">
            <a:solidFill>
              <a:schemeClr val="tx1">
                <a:lumMod val="75000"/>
                <a:lumOff val="25000"/>
              </a:schemeClr>
            </a:solidFill>
          </a:endParaRPr>
        </a:p>
      </dgm:t>
    </dgm:pt>
    <dgm:pt modelId="{2E7B1D11-E612-43B2-89CF-BDA35C062552}" type="parTrans" cxnId="{FBDF4699-8C97-4A4C-92F0-DE5C77111AD9}">
      <dgm:prSet/>
      <dgm:spPr/>
      <dgm:t>
        <a:bodyPr/>
        <a:lstStyle/>
        <a:p>
          <a:endParaRPr lang="en-US" sz="1400" baseline="0">
            <a:solidFill>
              <a:schemeClr val="tx1">
                <a:lumMod val="75000"/>
                <a:lumOff val="25000"/>
              </a:schemeClr>
            </a:solidFill>
          </a:endParaRPr>
        </a:p>
      </dgm:t>
    </dgm:pt>
    <dgm:pt modelId="{198BC5CA-A768-4457-A747-2B1B64BFAA7A}" type="sibTrans" cxnId="{FBDF4699-8C97-4A4C-92F0-DE5C77111AD9}">
      <dgm:prSet/>
      <dgm:spPr/>
      <dgm:t>
        <a:bodyPr/>
        <a:lstStyle/>
        <a:p>
          <a:endParaRPr lang="en-US" sz="1400" baseline="0">
            <a:solidFill>
              <a:schemeClr val="tx1">
                <a:lumMod val="75000"/>
                <a:lumOff val="25000"/>
              </a:schemeClr>
            </a:solidFill>
          </a:endParaRPr>
        </a:p>
      </dgm:t>
    </dgm:pt>
    <dgm:pt modelId="{40F6B665-2906-4C63-8826-07E0ED266959}">
      <dgm:prSet phldrT="[Text]" custT="1"/>
      <dgm:spPr>
        <a:solidFill>
          <a:srgbClr val="A7D971">
            <a:alpha val="89804"/>
          </a:srgbClr>
        </a:solidFill>
      </dgm:spPr>
      <dgm:t>
        <a:bodyPr/>
        <a:lstStyle/>
        <a:p>
          <a:r>
            <a:rPr lang="en-US" sz="1400" baseline="0" dirty="0" smtClean="0">
              <a:solidFill>
                <a:schemeClr val="tx1">
                  <a:lumMod val="75000"/>
                  <a:lumOff val="25000"/>
                </a:schemeClr>
              </a:solidFill>
            </a:rPr>
            <a:t>Excess Liability</a:t>
          </a:r>
          <a:endParaRPr lang="en-US" sz="1400" baseline="0" dirty="0">
            <a:solidFill>
              <a:schemeClr val="tx1">
                <a:lumMod val="75000"/>
                <a:lumOff val="25000"/>
              </a:schemeClr>
            </a:solidFill>
          </a:endParaRPr>
        </a:p>
      </dgm:t>
    </dgm:pt>
    <dgm:pt modelId="{6E919DF0-131F-4B2A-A2DF-329E76322B29}" type="parTrans" cxnId="{2E2F2F14-CC6D-4D02-B2B8-4796F9AA9328}">
      <dgm:prSet/>
      <dgm:spPr/>
      <dgm:t>
        <a:bodyPr/>
        <a:lstStyle/>
        <a:p>
          <a:endParaRPr lang="en-US" sz="1400" baseline="0">
            <a:solidFill>
              <a:schemeClr val="tx1">
                <a:lumMod val="75000"/>
                <a:lumOff val="25000"/>
              </a:schemeClr>
            </a:solidFill>
          </a:endParaRPr>
        </a:p>
      </dgm:t>
    </dgm:pt>
    <dgm:pt modelId="{DF276172-06FD-4292-BE84-CE8E89988BC9}" type="sibTrans" cxnId="{2E2F2F14-CC6D-4D02-B2B8-4796F9AA9328}">
      <dgm:prSet/>
      <dgm:spPr/>
      <dgm:t>
        <a:bodyPr/>
        <a:lstStyle/>
        <a:p>
          <a:endParaRPr lang="en-US" sz="1400" baseline="0">
            <a:solidFill>
              <a:schemeClr val="tx1">
                <a:lumMod val="75000"/>
                <a:lumOff val="25000"/>
              </a:schemeClr>
            </a:solidFill>
          </a:endParaRPr>
        </a:p>
      </dgm:t>
    </dgm:pt>
    <dgm:pt modelId="{CA8D2DAC-E8CA-4C92-90AB-7CAD7E7E5BAF}">
      <dgm:prSet phldrT="[Text]" custT="1"/>
      <dgm:spPr>
        <a:solidFill>
          <a:schemeClr val="accent6">
            <a:lumMod val="40000"/>
            <a:lumOff val="60000"/>
          </a:schemeClr>
        </a:solidFill>
        <a:ln>
          <a:noFill/>
        </a:ln>
      </dgm:spPr>
      <dgm:t>
        <a:bodyPr/>
        <a:lstStyle/>
        <a:p>
          <a:r>
            <a:rPr lang="en-US" sz="1400" b="1" i="0" cap="small" baseline="0" dirty="0" smtClean="0">
              <a:solidFill>
                <a:schemeClr val="tx1">
                  <a:lumMod val="75000"/>
                  <a:lumOff val="25000"/>
                </a:schemeClr>
              </a:solidFill>
            </a:rPr>
            <a:t>Other Case-Specific Solutions</a:t>
          </a:r>
          <a:endParaRPr lang="en-US" sz="1400" b="1" i="0" cap="small" baseline="0" dirty="0">
            <a:solidFill>
              <a:schemeClr val="tx1">
                <a:lumMod val="75000"/>
                <a:lumOff val="25000"/>
              </a:schemeClr>
            </a:solidFill>
          </a:endParaRPr>
        </a:p>
      </dgm:t>
    </dgm:pt>
    <dgm:pt modelId="{16183A54-426C-4059-8796-51FC59738089}" type="parTrans" cxnId="{1237898D-1EC7-4470-B6C6-192FF757A616}">
      <dgm:prSet/>
      <dgm:spPr/>
      <dgm:t>
        <a:bodyPr/>
        <a:lstStyle/>
        <a:p>
          <a:endParaRPr lang="en-US" sz="1400" baseline="0">
            <a:solidFill>
              <a:schemeClr val="tx1">
                <a:lumMod val="75000"/>
                <a:lumOff val="25000"/>
              </a:schemeClr>
            </a:solidFill>
          </a:endParaRPr>
        </a:p>
      </dgm:t>
    </dgm:pt>
    <dgm:pt modelId="{8154D9CE-075F-4C86-8D16-2CF13FD3A3FB}" type="sibTrans" cxnId="{1237898D-1EC7-4470-B6C6-192FF757A616}">
      <dgm:prSet/>
      <dgm:spPr/>
      <dgm:t>
        <a:bodyPr/>
        <a:lstStyle/>
        <a:p>
          <a:endParaRPr lang="en-US" sz="1400" baseline="0">
            <a:solidFill>
              <a:schemeClr val="tx1">
                <a:lumMod val="75000"/>
                <a:lumOff val="25000"/>
              </a:schemeClr>
            </a:solidFill>
          </a:endParaRPr>
        </a:p>
      </dgm:t>
    </dgm:pt>
    <dgm:pt modelId="{FD2F4AFB-3D76-4154-8BE3-F60045AD0115}">
      <dgm:prSet phldrT="[Text]" custT="1"/>
      <dgm:spPr>
        <a:solidFill>
          <a:srgbClr val="EAEF15"/>
        </a:solidFill>
        <a:ln>
          <a:noFill/>
        </a:ln>
      </dgm:spPr>
      <dgm:t>
        <a:bodyPr/>
        <a:lstStyle/>
        <a:p>
          <a:r>
            <a:rPr lang="en-US" sz="1400" b="1" i="0" cap="small" baseline="0" dirty="0" smtClean="0">
              <a:solidFill>
                <a:schemeClr val="tx1">
                  <a:lumMod val="75000"/>
                  <a:lumOff val="25000"/>
                </a:schemeClr>
              </a:solidFill>
            </a:rPr>
            <a:t>As-Needed Insurance Coverages</a:t>
          </a:r>
          <a:endParaRPr lang="en-US" sz="1400" b="1" i="0" cap="small" baseline="0" dirty="0">
            <a:solidFill>
              <a:schemeClr val="tx1">
                <a:lumMod val="75000"/>
                <a:lumOff val="25000"/>
              </a:schemeClr>
            </a:solidFill>
          </a:endParaRPr>
        </a:p>
      </dgm:t>
    </dgm:pt>
    <dgm:pt modelId="{2369D0D4-CF93-4FE5-9C2C-0CDBA3A624B3}" type="parTrans" cxnId="{89042E42-C44A-4701-B411-1AA69F864B3D}">
      <dgm:prSet/>
      <dgm:spPr/>
      <dgm:t>
        <a:bodyPr/>
        <a:lstStyle/>
        <a:p>
          <a:endParaRPr lang="en-US" sz="1400" baseline="0">
            <a:solidFill>
              <a:schemeClr val="tx1">
                <a:lumMod val="75000"/>
                <a:lumOff val="25000"/>
              </a:schemeClr>
            </a:solidFill>
          </a:endParaRPr>
        </a:p>
      </dgm:t>
    </dgm:pt>
    <dgm:pt modelId="{DD0F88F7-31FF-43DC-908A-CF8BC28C606A}" type="sibTrans" cxnId="{89042E42-C44A-4701-B411-1AA69F864B3D}">
      <dgm:prSet/>
      <dgm:spPr/>
      <dgm:t>
        <a:bodyPr/>
        <a:lstStyle/>
        <a:p>
          <a:endParaRPr lang="en-US" sz="1400" baseline="0">
            <a:solidFill>
              <a:schemeClr val="tx1">
                <a:lumMod val="75000"/>
                <a:lumOff val="25000"/>
              </a:schemeClr>
            </a:solidFill>
          </a:endParaRPr>
        </a:p>
      </dgm:t>
    </dgm:pt>
    <dgm:pt modelId="{B422FA7B-383B-4B24-97A4-9F0A8BFC2AF5}">
      <dgm:prSet phldrT="[Text]" custT="1"/>
      <dgm:spPr>
        <a:solidFill>
          <a:srgbClr val="F1F561">
            <a:alpha val="89804"/>
          </a:srgbClr>
        </a:solidFill>
      </dgm:spPr>
      <dgm:t>
        <a:bodyPr/>
        <a:lstStyle/>
        <a:p>
          <a:r>
            <a:rPr lang="en-US" sz="1100" baseline="0" dirty="0" smtClean="0">
              <a:solidFill>
                <a:schemeClr val="tx1">
                  <a:lumMod val="75000"/>
                  <a:lumOff val="25000"/>
                </a:schemeClr>
              </a:solidFill>
            </a:rPr>
            <a:t>WC - Maritime</a:t>
          </a:r>
          <a:endParaRPr lang="en-US" sz="1100" baseline="0" dirty="0">
            <a:solidFill>
              <a:schemeClr val="tx1">
                <a:lumMod val="75000"/>
                <a:lumOff val="25000"/>
              </a:schemeClr>
            </a:solidFill>
          </a:endParaRPr>
        </a:p>
      </dgm:t>
    </dgm:pt>
    <dgm:pt modelId="{A233E164-1D20-4D10-9E5E-D7CB05ABAD1C}" type="parTrans" cxnId="{980F63FD-BFDF-4044-9019-1F6369BBD94A}">
      <dgm:prSet/>
      <dgm:spPr/>
      <dgm:t>
        <a:bodyPr/>
        <a:lstStyle/>
        <a:p>
          <a:endParaRPr lang="en-US" sz="1400" baseline="0">
            <a:solidFill>
              <a:schemeClr val="tx1">
                <a:lumMod val="75000"/>
                <a:lumOff val="25000"/>
              </a:schemeClr>
            </a:solidFill>
          </a:endParaRPr>
        </a:p>
      </dgm:t>
    </dgm:pt>
    <dgm:pt modelId="{94EF54E8-B795-46AF-88C8-454F3E9F74A7}" type="sibTrans" cxnId="{980F63FD-BFDF-4044-9019-1F6369BBD94A}">
      <dgm:prSet/>
      <dgm:spPr/>
      <dgm:t>
        <a:bodyPr/>
        <a:lstStyle/>
        <a:p>
          <a:endParaRPr lang="en-US" sz="1400" baseline="0">
            <a:solidFill>
              <a:schemeClr val="tx1">
                <a:lumMod val="75000"/>
                <a:lumOff val="25000"/>
              </a:schemeClr>
            </a:solidFill>
          </a:endParaRPr>
        </a:p>
      </dgm:t>
    </dgm:pt>
    <dgm:pt modelId="{2CA7C4FB-718B-4B80-8F60-DB2A79BD7CA5}">
      <dgm:prSet phldrT="[Text]" custT="1"/>
      <dgm:spPr>
        <a:solidFill>
          <a:srgbClr val="F1F561">
            <a:alpha val="89804"/>
          </a:srgbClr>
        </a:solidFill>
      </dgm:spPr>
      <dgm:t>
        <a:bodyPr/>
        <a:lstStyle/>
        <a:p>
          <a:r>
            <a:rPr lang="en-US" sz="1100" baseline="0" dirty="0" smtClean="0">
              <a:solidFill>
                <a:schemeClr val="tx1">
                  <a:lumMod val="75000"/>
                  <a:lumOff val="25000"/>
                </a:schemeClr>
              </a:solidFill>
            </a:rPr>
            <a:t>Professional Liability</a:t>
          </a:r>
          <a:endParaRPr lang="en-US" sz="1100" baseline="0" dirty="0">
            <a:solidFill>
              <a:schemeClr val="tx1">
                <a:lumMod val="75000"/>
                <a:lumOff val="25000"/>
              </a:schemeClr>
            </a:solidFill>
          </a:endParaRPr>
        </a:p>
      </dgm:t>
    </dgm:pt>
    <dgm:pt modelId="{44D2D0FB-460B-43AC-A9F1-6D86F17D8C2E}" type="parTrans" cxnId="{1E0B4D14-62AE-4C45-8D76-0B0B941FE5D8}">
      <dgm:prSet/>
      <dgm:spPr/>
      <dgm:t>
        <a:bodyPr/>
        <a:lstStyle/>
        <a:p>
          <a:endParaRPr lang="en-US" sz="1400" baseline="0">
            <a:solidFill>
              <a:schemeClr val="tx1">
                <a:lumMod val="75000"/>
                <a:lumOff val="25000"/>
              </a:schemeClr>
            </a:solidFill>
          </a:endParaRPr>
        </a:p>
      </dgm:t>
    </dgm:pt>
    <dgm:pt modelId="{D06C59E9-BC1C-4A05-8753-9225ACAAE955}" type="sibTrans" cxnId="{1E0B4D14-62AE-4C45-8D76-0B0B941FE5D8}">
      <dgm:prSet/>
      <dgm:spPr/>
      <dgm:t>
        <a:bodyPr/>
        <a:lstStyle/>
        <a:p>
          <a:endParaRPr lang="en-US" sz="1400" baseline="0">
            <a:solidFill>
              <a:schemeClr val="tx1">
                <a:lumMod val="75000"/>
                <a:lumOff val="25000"/>
              </a:schemeClr>
            </a:solidFill>
          </a:endParaRPr>
        </a:p>
      </dgm:t>
    </dgm:pt>
    <dgm:pt modelId="{20F6E0A5-84CC-429D-B4DC-716B09A84366}">
      <dgm:prSet phldrT="[Text]" custT="1"/>
      <dgm:spPr>
        <a:solidFill>
          <a:srgbClr val="F1F561">
            <a:alpha val="89804"/>
          </a:srgbClr>
        </a:solidFill>
      </dgm:spPr>
      <dgm:t>
        <a:bodyPr/>
        <a:lstStyle/>
        <a:p>
          <a:r>
            <a:rPr lang="en-US" sz="1100" baseline="0" dirty="0" smtClean="0">
              <a:solidFill>
                <a:schemeClr val="tx1">
                  <a:lumMod val="75000"/>
                  <a:lumOff val="25000"/>
                </a:schemeClr>
              </a:solidFill>
            </a:rPr>
            <a:t>Cyber Liability</a:t>
          </a:r>
          <a:endParaRPr lang="en-US" sz="1100" baseline="0" dirty="0">
            <a:solidFill>
              <a:schemeClr val="tx1">
                <a:lumMod val="75000"/>
                <a:lumOff val="25000"/>
              </a:schemeClr>
            </a:solidFill>
          </a:endParaRPr>
        </a:p>
      </dgm:t>
    </dgm:pt>
    <dgm:pt modelId="{52A711C2-8548-491F-96A9-68AC8BA323A8}" type="parTrans" cxnId="{B8218ADD-3440-460C-90AD-1DE945C4CE70}">
      <dgm:prSet/>
      <dgm:spPr/>
      <dgm:t>
        <a:bodyPr/>
        <a:lstStyle/>
        <a:p>
          <a:endParaRPr lang="en-US" sz="1400" baseline="0">
            <a:solidFill>
              <a:schemeClr val="tx1">
                <a:lumMod val="75000"/>
                <a:lumOff val="25000"/>
              </a:schemeClr>
            </a:solidFill>
          </a:endParaRPr>
        </a:p>
      </dgm:t>
    </dgm:pt>
    <dgm:pt modelId="{3D2721FF-D1B7-4188-B691-3EA634AA2A6E}" type="sibTrans" cxnId="{B8218ADD-3440-460C-90AD-1DE945C4CE70}">
      <dgm:prSet/>
      <dgm:spPr/>
      <dgm:t>
        <a:bodyPr/>
        <a:lstStyle/>
        <a:p>
          <a:endParaRPr lang="en-US" sz="1400" baseline="0">
            <a:solidFill>
              <a:schemeClr val="tx1">
                <a:lumMod val="75000"/>
                <a:lumOff val="25000"/>
              </a:schemeClr>
            </a:solidFill>
          </a:endParaRPr>
        </a:p>
      </dgm:t>
    </dgm:pt>
    <dgm:pt modelId="{C648EF46-2E86-40CA-B129-4921BEA8C01B}">
      <dgm:prSet phldrT="[Text]" custT="1"/>
      <dgm:spPr>
        <a:solidFill>
          <a:srgbClr val="F1F561">
            <a:alpha val="89804"/>
          </a:srgbClr>
        </a:solidFill>
      </dgm:spPr>
      <dgm:t>
        <a:bodyPr/>
        <a:lstStyle/>
        <a:p>
          <a:r>
            <a:rPr lang="en-US" sz="1100" baseline="0" dirty="0" smtClean="0">
              <a:solidFill>
                <a:schemeClr val="tx1">
                  <a:lumMod val="75000"/>
                  <a:lumOff val="25000"/>
                </a:schemeClr>
              </a:solidFill>
            </a:rPr>
            <a:t>Pollution Liability</a:t>
          </a:r>
          <a:endParaRPr lang="en-US" sz="1100" baseline="0" dirty="0">
            <a:solidFill>
              <a:schemeClr val="tx1">
                <a:lumMod val="75000"/>
                <a:lumOff val="25000"/>
              </a:schemeClr>
            </a:solidFill>
          </a:endParaRPr>
        </a:p>
      </dgm:t>
    </dgm:pt>
    <dgm:pt modelId="{A5D79A00-D6C2-4CF4-A467-09D31E52046F}" type="parTrans" cxnId="{16109AED-C3B6-44EC-A21D-E5DACC5934F3}">
      <dgm:prSet/>
      <dgm:spPr/>
      <dgm:t>
        <a:bodyPr/>
        <a:lstStyle/>
        <a:p>
          <a:endParaRPr lang="en-US" sz="1400" baseline="0">
            <a:solidFill>
              <a:schemeClr val="tx1">
                <a:lumMod val="75000"/>
                <a:lumOff val="25000"/>
              </a:schemeClr>
            </a:solidFill>
          </a:endParaRPr>
        </a:p>
      </dgm:t>
    </dgm:pt>
    <dgm:pt modelId="{44C91532-3641-4921-8F35-EC3D6BF4FD8B}" type="sibTrans" cxnId="{16109AED-C3B6-44EC-A21D-E5DACC5934F3}">
      <dgm:prSet/>
      <dgm:spPr/>
      <dgm:t>
        <a:bodyPr/>
        <a:lstStyle/>
        <a:p>
          <a:endParaRPr lang="en-US" sz="1400" baseline="0">
            <a:solidFill>
              <a:schemeClr val="tx1">
                <a:lumMod val="75000"/>
                <a:lumOff val="25000"/>
              </a:schemeClr>
            </a:solidFill>
          </a:endParaRPr>
        </a:p>
      </dgm:t>
    </dgm:pt>
    <dgm:pt modelId="{FAD9261C-4F1D-4D6D-811F-24BB742A2E86}">
      <dgm:prSet phldrT="[Text]" custT="1"/>
      <dgm:spPr>
        <a:solidFill>
          <a:srgbClr val="F1F561">
            <a:alpha val="89804"/>
          </a:srgbClr>
        </a:solidFill>
      </dgm:spPr>
      <dgm:t>
        <a:bodyPr/>
        <a:lstStyle/>
        <a:p>
          <a:r>
            <a:rPr lang="en-US" sz="1100" baseline="0" dirty="0" smtClean="0">
              <a:solidFill>
                <a:schemeClr val="tx1">
                  <a:lumMod val="75000"/>
                  <a:lumOff val="25000"/>
                </a:schemeClr>
              </a:solidFill>
            </a:rPr>
            <a:t>Wet Marine Vessel &amp; Liability</a:t>
          </a:r>
          <a:endParaRPr lang="en-US" sz="1100" baseline="0" dirty="0">
            <a:solidFill>
              <a:schemeClr val="tx1">
                <a:lumMod val="75000"/>
                <a:lumOff val="25000"/>
              </a:schemeClr>
            </a:solidFill>
          </a:endParaRPr>
        </a:p>
      </dgm:t>
    </dgm:pt>
    <dgm:pt modelId="{B2C6E2A9-B355-435B-8A3B-499721BC79F8}" type="parTrans" cxnId="{8206EE22-5DDB-4407-A186-4AFC9E3D0B9F}">
      <dgm:prSet/>
      <dgm:spPr/>
      <dgm:t>
        <a:bodyPr/>
        <a:lstStyle/>
        <a:p>
          <a:endParaRPr lang="en-US" sz="1400" baseline="0">
            <a:solidFill>
              <a:schemeClr val="tx1">
                <a:lumMod val="75000"/>
                <a:lumOff val="25000"/>
              </a:schemeClr>
            </a:solidFill>
          </a:endParaRPr>
        </a:p>
      </dgm:t>
    </dgm:pt>
    <dgm:pt modelId="{5A8C4697-05FD-4F7E-9273-1444D07F3A15}" type="sibTrans" cxnId="{8206EE22-5DDB-4407-A186-4AFC9E3D0B9F}">
      <dgm:prSet/>
      <dgm:spPr/>
      <dgm:t>
        <a:bodyPr/>
        <a:lstStyle/>
        <a:p>
          <a:endParaRPr lang="en-US" sz="1400" baseline="0">
            <a:solidFill>
              <a:schemeClr val="tx1">
                <a:lumMod val="75000"/>
                <a:lumOff val="25000"/>
              </a:schemeClr>
            </a:solidFill>
          </a:endParaRPr>
        </a:p>
      </dgm:t>
    </dgm:pt>
    <dgm:pt modelId="{3C96541A-CB88-45CE-90F3-C06A6C8F53A2}">
      <dgm:prSet phldrT="[Text]" custT="1"/>
      <dgm:spPr>
        <a:solidFill>
          <a:srgbClr val="F1F561">
            <a:alpha val="89804"/>
          </a:srgbClr>
        </a:solidFill>
      </dgm:spPr>
      <dgm:t>
        <a:bodyPr/>
        <a:lstStyle/>
        <a:p>
          <a:r>
            <a:rPr lang="en-US" sz="1100" baseline="0" dirty="0" smtClean="0">
              <a:solidFill>
                <a:schemeClr val="tx1">
                  <a:lumMod val="75000"/>
                  <a:lumOff val="25000"/>
                </a:schemeClr>
              </a:solidFill>
            </a:rPr>
            <a:t>Other</a:t>
          </a:r>
          <a:endParaRPr lang="en-US" sz="1100" baseline="0" dirty="0">
            <a:solidFill>
              <a:schemeClr val="tx1">
                <a:lumMod val="75000"/>
                <a:lumOff val="25000"/>
              </a:schemeClr>
            </a:solidFill>
          </a:endParaRPr>
        </a:p>
      </dgm:t>
    </dgm:pt>
    <dgm:pt modelId="{FCAC3AC0-1DBA-4064-AF37-E09C487F8A34}" type="parTrans" cxnId="{A17AEDFA-0FE4-4F23-A37A-13772C4D7201}">
      <dgm:prSet/>
      <dgm:spPr/>
      <dgm:t>
        <a:bodyPr/>
        <a:lstStyle/>
        <a:p>
          <a:endParaRPr lang="en-US" sz="1400" baseline="0">
            <a:solidFill>
              <a:schemeClr val="tx1">
                <a:lumMod val="75000"/>
                <a:lumOff val="25000"/>
              </a:schemeClr>
            </a:solidFill>
          </a:endParaRPr>
        </a:p>
      </dgm:t>
    </dgm:pt>
    <dgm:pt modelId="{2A1220DA-FBCC-45AD-9D28-809A3952F196}" type="sibTrans" cxnId="{A17AEDFA-0FE4-4F23-A37A-13772C4D7201}">
      <dgm:prSet/>
      <dgm:spPr/>
      <dgm:t>
        <a:bodyPr/>
        <a:lstStyle/>
        <a:p>
          <a:endParaRPr lang="en-US" sz="1400" baseline="0">
            <a:solidFill>
              <a:schemeClr val="tx1">
                <a:lumMod val="75000"/>
                <a:lumOff val="25000"/>
              </a:schemeClr>
            </a:solidFill>
          </a:endParaRPr>
        </a:p>
      </dgm:t>
    </dgm:pt>
    <dgm:pt modelId="{65F3BFE7-BCC7-4AA8-BB9C-A7FC13D70F14}">
      <dgm:prSet phldrT="[Text]" custT="1"/>
      <dgm:spPr>
        <a:solidFill>
          <a:srgbClr val="F1F561">
            <a:alpha val="89804"/>
          </a:srgbClr>
        </a:solidFill>
      </dgm:spPr>
      <dgm:t>
        <a:bodyPr/>
        <a:lstStyle/>
        <a:p>
          <a:r>
            <a:rPr lang="en-US" sz="1100" baseline="0" dirty="0" smtClean="0">
              <a:solidFill>
                <a:schemeClr val="tx1">
                  <a:lumMod val="75000"/>
                  <a:lumOff val="25000"/>
                </a:schemeClr>
              </a:solidFill>
            </a:rPr>
            <a:t>Comm Auto Liability with In-Transit Pollution Risk</a:t>
          </a:r>
          <a:endParaRPr lang="en-US" sz="1100" baseline="0" dirty="0">
            <a:solidFill>
              <a:schemeClr val="tx1">
                <a:lumMod val="75000"/>
                <a:lumOff val="25000"/>
              </a:schemeClr>
            </a:solidFill>
          </a:endParaRPr>
        </a:p>
      </dgm:t>
    </dgm:pt>
    <dgm:pt modelId="{EDE4C801-72F7-4ED5-818E-A20F2B937F94}" type="parTrans" cxnId="{90918C95-2D25-41FF-91CD-D6F0E8B8F1C0}">
      <dgm:prSet/>
      <dgm:spPr/>
      <dgm:t>
        <a:bodyPr/>
        <a:lstStyle/>
        <a:p>
          <a:endParaRPr lang="en-US" sz="1400" baseline="0">
            <a:solidFill>
              <a:schemeClr val="tx1">
                <a:lumMod val="75000"/>
                <a:lumOff val="25000"/>
              </a:schemeClr>
            </a:solidFill>
          </a:endParaRPr>
        </a:p>
      </dgm:t>
    </dgm:pt>
    <dgm:pt modelId="{E96E14D4-3CAE-48CE-ADF2-91044E94E70C}" type="sibTrans" cxnId="{90918C95-2D25-41FF-91CD-D6F0E8B8F1C0}">
      <dgm:prSet/>
      <dgm:spPr/>
      <dgm:t>
        <a:bodyPr/>
        <a:lstStyle/>
        <a:p>
          <a:endParaRPr lang="en-US" sz="1400" baseline="0">
            <a:solidFill>
              <a:schemeClr val="tx1">
                <a:lumMod val="75000"/>
                <a:lumOff val="25000"/>
              </a:schemeClr>
            </a:solidFill>
          </a:endParaRPr>
        </a:p>
      </dgm:t>
    </dgm:pt>
    <dgm:pt modelId="{CC5C2F0E-4CF4-47E5-B45C-A14FA19776F1}">
      <dgm:prSet phldrT="[Text]" custT="1"/>
      <dgm:spPr>
        <a:solidFill>
          <a:srgbClr val="A7D971">
            <a:alpha val="89804"/>
          </a:srgbClr>
        </a:solidFill>
      </dgm:spPr>
      <dgm:t>
        <a:bodyPr/>
        <a:lstStyle/>
        <a:p>
          <a:r>
            <a:rPr lang="en-US" sz="1400" baseline="0" dirty="0" smtClean="0">
              <a:solidFill>
                <a:schemeClr val="tx1">
                  <a:lumMod val="75000"/>
                  <a:lumOff val="25000"/>
                </a:schemeClr>
              </a:solidFill>
            </a:rPr>
            <a:t>Commercial Umbrella</a:t>
          </a:r>
          <a:endParaRPr lang="en-US" sz="1400" baseline="0" dirty="0">
            <a:solidFill>
              <a:schemeClr val="tx1">
                <a:lumMod val="75000"/>
                <a:lumOff val="25000"/>
              </a:schemeClr>
            </a:solidFill>
          </a:endParaRPr>
        </a:p>
      </dgm:t>
    </dgm:pt>
    <dgm:pt modelId="{3EB83ECE-7214-4DF9-B16F-90DB77C0C2B3}" type="parTrans" cxnId="{606948DB-C8CC-42B2-98E9-CDE53982AD1A}">
      <dgm:prSet/>
      <dgm:spPr/>
      <dgm:t>
        <a:bodyPr/>
        <a:lstStyle/>
        <a:p>
          <a:endParaRPr lang="en-US" sz="1400"/>
        </a:p>
      </dgm:t>
    </dgm:pt>
    <dgm:pt modelId="{63FBD9AE-AF68-4965-8696-0F4C7FB48A29}" type="sibTrans" cxnId="{606948DB-C8CC-42B2-98E9-CDE53982AD1A}">
      <dgm:prSet/>
      <dgm:spPr/>
      <dgm:t>
        <a:bodyPr/>
        <a:lstStyle/>
        <a:p>
          <a:endParaRPr lang="en-US" sz="1400"/>
        </a:p>
      </dgm:t>
    </dgm:pt>
    <dgm:pt modelId="{D003B650-8A6C-446A-9AD0-5FAEA9BFCAE8}">
      <dgm:prSet phldrT="[Text]" custT="1"/>
      <dgm:spPr>
        <a:solidFill>
          <a:srgbClr val="F1F561">
            <a:alpha val="89804"/>
          </a:srgbClr>
        </a:solidFill>
      </dgm:spPr>
      <dgm:t>
        <a:bodyPr/>
        <a:lstStyle/>
        <a:p>
          <a:r>
            <a:rPr lang="en-US" sz="1100" baseline="0" dirty="0" smtClean="0">
              <a:solidFill>
                <a:schemeClr val="tx1">
                  <a:lumMod val="75000"/>
                  <a:lumOff val="25000"/>
                </a:schemeClr>
              </a:solidFill>
            </a:rPr>
            <a:t>Crime/Employee Dishonesty</a:t>
          </a:r>
          <a:endParaRPr lang="en-US" sz="1100" baseline="0" dirty="0">
            <a:solidFill>
              <a:schemeClr val="tx1">
                <a:lumMod val="75000"/>
                <a:lumOff val="25000"/>
              </a:schemeClr>
            </a:solidFill>
          </a:endParaRPr>
        </a:p>
      </dgm:t>
    </dgm:pt>
    <dgm:pt modelId="{17B86342-E88C-4913-82C4-06B99E596242}" type="parTrans" cxnId="{5BD9F6AC-BF79-44C5-90BB-166BF903C2BE}">
      <dgm:prSet/>
      <dgm:spPr/>
      <dgm:t>
        <a:bodyPr/>
        <a:lstStyle/>
        <a:p>
          <a:endParaRPr lang="en-US" sz="1400"/>
        </a:p>
      </dgm:t>
    </dgm:pt>
    <dgm:pt modelId="{41B87EA6-9FAC-4AF6-89EA-3C705BEE4EA6}" type="sibTrans" cxnId="{5BD9F6AC-BF79-44C5-90BB-166BF903C2BE}">
      <dgm:prSet/>
      <dgm:spPr/>
      <dgm:t>
        <a:bodyPr/>
        <a:lstStyle/>
        <a:p>
          <a:endParaRPr lang="en-US" sz="1400"/>
        </a:p>
      </dgm:t>
    </dgm:pt>
    <dgm:pt modelId="{ECC1E42F-889F-4ABA-9333-871A0A78BD8E}">
      <dgm:prSet phldrT="[Text]" custT="1"/>
      <dgm:spPr>
        <a:solidFill>
          <a:srgbClr val="F1F561">
            <a:alpha val="89804"/>
          </a:srgbClr>
        </a:solidFill>
      </dgm:spPr>
      <dgm:t>
        <a:bodyPr/>
        <a:lstStyle/>
        <a:p>
          <a:r>
            <a:rPr lang="en-US" sz="1100" baseline="0" dirty="0" smtClean="0">
              <a:solidFill>
                <a:schemeClr val="tx1">
                  <a:lumMod val="75000"/>
                  <a:lumOff val="25000"/>
                </a:schemeClr>
              </a:solidFill>
            </a:rPr>
            <a:t>Technology Professional Liability</a:t>
          </a:r>
          <a:endParaRPr lang="en-US" sz="1100" baseline="0" dirty="0">
            <a:solidFill>
              <a:schemeClr val="tx1">
                <a:lumMod val="75000"/>
                <a:lumOff val="25000"/>
              </a:schemeClr>
            </a:solidFill>
          </a:endParaRPr>
        </a:p>
      </dgm:t>
    </dgm:pt>
    <dgm:pt modelId="{6365DF51-782B-4144-ABC9-D58F6380F546}" type="sibTrans" cxnId="{AFB589C7-2238-4FF7-801D-E406D7231D39}">
      <dgm:prSet/>
      <dgm:spPr/>
      <dgm:t>
        <a:bodyPr/>
        <a:lstStyle/>
        <a:p>
          <a:endParaRPr lang="en-US" sz="1400" baseline="0">
            <a:solidFill>
              <a:schemeClr val="tx1">
                <a:lumMod val="75000"/>
                <a:lumOff val="25000"/>
              </a:schemeClr>
            </a:solidFill>
          </a:endParaRPr>
        </a:p>
      </dgm:t>
    </dgm:pt>
    <dgm:pt modelId="{A4CB0D43-D0ED-46A3-B948-95D70B70F72A}" type="parTrans" cxnId="{AFB589C7-2238-4FF7-801D-E406D7231D39}">
      <dgm:prSet/>
      <dgm:spPr/>
      <dgm:t>
        <a:bodyPr/>
        <a:lstStyle/>
        <a:p>
          <a:endParaRPr lang="en-US" sz="1400" baseline="0">
            <a:solidFill>
              <a:schemeClr val="tx1">
                <a:lumMod val="75000"/>
                <a:lumOff val="25000"/>
              </a:schemeClr>
            </a:solidFill>
          </a:endParaRPr>
        </a:p>
      </dgm:t>
    </dgm:pt>
    <dgm:pt modelId="{220EBC18-1B8A-4B79-B46F-57D3B6BA1808}">
      <dgm:prSet phldrT="[Text]" custT="1"/>
      <dgm:spPr>
        <a:solidFill>
          <a:schemeClr val="accent6">
            <a:lumMod val="20000"/>
            <a:lumOff val="80000"/>
            <a:alpha val="90000"/>
          </a:schemeClr>
        </a:solidFill>
      </dgm:spPr>
      <dgm:t>
        <a:bodyPr/>
        <a:lstStyle/>
        <a:p>
          <a:r>
            <a:rPr lang="en-US" sz="1400" baseline="0" dirty="0" smtClean="0">
              <a:solidFill>
                <a:schemeClr val="tx1">
                  <a:lumMod val="75000"/>
                  <a:lumOff val="25000"/>
                </a:schemeClr>
              </a:solidFill>
            </a:rPr>
            <a:t>Surety Bonds</a:t>
          </a:r>
          <a:endParaRPr lang="en-US" sz="1400" baseline="0" dirty="0">
            <a:solidFill>
              <a:schemeClr val="tx1">
                <a:lumMod val="75000"/>
                <a:lumOff val="25000"/>
              </a:schemeClr>
            </a:solidFill>
          </a:endParaRPr>
        </a:p>
      </dgm:t>
    </dgm:pt>
    <dgm:pt modelId="{5E55870A-A0DB-4634-A3A5-CA23D1E536BF}" type="parTrans" cxnId="{56D57FA4-CAC6-4EB0-8ECB-7DDCEE5F1BFD}">
      <dgm:prSet/>
      <dgm:spPr/>
      <dgm:t>
        <a:bodyPr/>
        <a:lstStyle/>
        <a:p>
          <a:endParaRPr lang="en-US"/>
        </a:p>
      </dgm:t>
    </dgm:pt>
    <dgm:pt modelId="{40FECD1E-5DE0-491F-885F-EB29C557C987}" type="sibTrans" cxnId="{56D57FA4-CAC6-4EB0-8ECB-7DDCEE5F1BFD}">
      <dgm:prSet/>
      <dgm:spPr/>
      <dgm:t>
        <a:bodyPr/>
        <a:lstStyle/>
        <a:p>
          <a:endParaRPr lang="en-US"/>
        </a:p>
      </dgm:t>
    </dgm:pt>
    <dgm:pt modelId="{9F5E2D89-5F52-4A14-925F-F295E5A7D51D}" type="pres">
      <dgm:prSet presAssocID="{44B021A3-45AF-4A72-86EF-876B6E08F1EE}" presName="linearFlow" presStyleCnt="0">
        <dgm:presLayoutVars>
          <dgm:dir/>
          <dgm:animLvl val="lvl"/>
          <dgm:resizeHandles/>
        </dgm:presLayoutVars>
      </dgm:prSet>
      <dgm:spPr/>
      <dgm:t>
        <a:bodyPr/>
        <a:lstStyle/>
        <a:p>
          <a:endParaRPr lang="en-US"/>
        </a:p>
      </dgm:t>
    </dgm:pt>
    <dgm:pt modelId="{60224E9D-3855-4EC9-AB50-787A50277206}" type="pres">
      <dgm:prSet presAssocID="{C7F522D4-CBCE-438D-89AA-B11F3CF4C33C}" presName="compositeNode" presStyleCnt="0">
        <dgm:presLayoutVars>
          <dgm:bulletEnabled val="1"/>
        </dgm:presLayoutVars>
      </dgm:prSet>
      <dgm:spPr/>
    </dgm:pt>
    <dgm:pt modelId="{D7E5ED8E-E278-4FC9-BF14-753748E8AB68}" type="pres">
      <dgm:prSet presAssocID="{C7F522D4-CBCE-438D-89AA-B11F3CF4C33C}" presName="image" presStyleLbl="fgImgPlace1" presStyleIdx="0" presStyleCnt="4" custScaleX="93134" custScaleY="1550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8000" b="-508000"/>
          </a:stretch>
        </a:blipFill>
      </dgm:spPr>
      <dgm:t>
        <a:bodyPr/>
        <a:lstStyle/>
        <a:p>
          <a:endParaRPr lang="en-US"/>
        </a:p>
      </dgm:t>
    </dgm:pt>
    <dgm:pt modelId="{42488D2D-E3F9-4794-96F4-EC9885EB89F3}" type="pres">
      <dgm:prSet presAssocID="{C7F522D4-CBCE-438D-89AA-B11F3CF4C33C}" presName="childNode" presStyleLbl="node1" presStyleIdx="0" presStyleCnt="4">
        <dgm:presLayoutVars>
          <dgm:bulletEnabled val="1"/>
        </dgm:presLayoutVars>
      </dgm:prSet>
      <dgm:spPr/>
      <dgm:t>
        <a:bodyPr/>
        <a:lstStyle/>
        <a:p>
          <a:endParaRPr lang="en-US"/>
        </a:p>
      </dgm:t>
    </dgm:pt>
    <dgm:pt modelId="{DE098064-0F61-4ACA-902C-274E1B1086DF}" type="pres">
      <dgm:prSet presAssocID="{C7F522D4-CBCE-438D-89AA-B11F3CF4C33C}" presName="parentNode" presStyleLbl="revTx" presStyleIdx="0" presStyleCnt="4" custLinFactNeighborX="0" custLinFactNeighborY="0">
        <dgm:presLayoutVars>
          <dgm:chMax val="0"/>
          <dgm:bulletEnabled val="1"/>
        </dgm:presLayoutVars>
      </dgm:prSet>
      <dgm:spPr/>
      <dgm:t>
        <a:bodyPr/>
        <a:lstStyle/>
        <a:p>
          <a:endParaRPr lang="en-US"/>
        </a:p>
      </dgm:t>
    </dgm:pt>
    <dgm:pt modelId="{6685B8D4-E70C-42EB-80C5-7B0C846101A4}" type="pres">
      <dgm:prSet presAssocID="{118ACC81-44E9-4432-A16F-CD6418CEA686}" presName="sibTrans" presStyleCnt="0"/>
      <dgm:spPr/>
    </dgm:pt>
    <dgm:pt modelId="{6EAC7D79-BC6D-42BD-AFDC-4F89D78B1C36}" type="pres">
      <dgm:prSet presAssocID="{FD2F4AFB-3D76-4154-8BE3-F60045AD0115}" presName="compositeNode" presStyleCnt="0">
        <dgm:presLayoutVars>
          <dgm:bulletEnabled val="1"/>
        </dgm:presLayoutVars>
      </dgm:prSet>
      <dgm:spPr/>
    </dgm:pt>
    <dgm:pt modelId="{85FFAA1E-A1A8-49B4-834C-0EE8C498D1C4}" type="pres">
      <dgm:prSet presAssocID="{FD2F4AFB-3D76-4154-8BE3-F60045AD0115}" presName="image" presStyleLbl="fgImgPlace1" presStyleIdx="1" presStyleCnt="4" custScaleX="93037" custScaleY="1550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3000" b="-43000"/>
          </a:stretch>
        </a:blipFill>
      </dgm:spPr>
      <dgm:t>
        <a:bodyPr/>
        <a:lstStyle/>
        <a:p>
          <a:endParaRPr lang="en-US"/>
        </a:p>
      </dgm:t>
    </dgm:pt>
    <dgm:pt modelId="{7E9F69C3-DDC5-4805-BFDD-562667CC55C3}" type="pres">
      <dgm:prSet presAssocID="{FD2F4AFB-3D76-4154-8BE3-F60045AD0115}" presName="childNode" presStyleLbl="node1" presStyleIdx="1" presStyleCnt="4">
        <dgm:presLayoutVars>
          <dgm:bulletEnabled val="1"/>
        </dgm:presLayoutVars>
      </dgm:prSet>
      <dgm:spPr/>
      <dgm:t>
        <a:bodyPr/>
        <a:lstStyle/>
        <a:p>
          <a:endParaRPr lang="en-US"/>
        </a:p>
      </dgm:t>
    </dgm:pt>
    <dgm:pt modelId="{F33254BA-A0A6-4379-BD4C-059D25E0DC65}" type="pres">
      <dgm:prSet presAssocID="{FD2F4AFB-3D76-4154-8BE3-F60045AD0115}" presName="parentNode" presStyleLbl="revTx" presStyleIdx="1" presStyleCnt="4">
        <dgm:presLayoutVars>
          <dgm:chMax val="0"/>
          <dgm:bulletEnabled val="1"/>
        </dgm:presLayoutVars>
      </dgm:prSet>
      <dgm:spPr/>
      <dgm:t>
        <a:bodyPr/>
        <a:lstStyle/>
        <a:p>
          <a:endParaRPr lang="en-US"/>
        </a:p>
      </dgm:t>
    </dgm:pt>
    <dgm:pt modelId="{15A2DA1F-55BA-46A6-8819-2D0AC923CE95}" type="pres">
      <dgm:prSet presAssocID="{DD0F88F7-31FF-43DC-908A-CF8BC28C606A}" presName="sibTrans" presStyleCnt="0"/>
      <dgm:spPr/>
    </dgm:pt>
    <dgm:pt modelId="{7DE91D7B-1D2C-45C2-B4C2-8A3347B477EB}" type="pres">
      <dgm:prSet presAssocID="{C9C6F87A-0437-47AE-8A19-8F52D2A6B49F}" presName="compositeNode" presStyleCnt="0">
        <dgm:presLayoutVars>
          <dgm:bulletEnabled val="1"/>
        </dgm:presLayoutVars>
      </dgm:prSet>
      <dgm:spPr/>
    </dgm:pt>
    <dgm:pt modelId="{26952EA8-23AE-405A-9D42-46E8CC3BC5CC}" type="pres">
      <dgm:prSet presAssocID="{C9C6F87A-0437-47AE-8A19-8F52D2A6B49F}" presName="image" presStyleLbl="fgImgPlace1" presStyleIdx="2" presStyleCnt="4" custScaleX="93037" custScaleY="15506" custLinFactNeighborX="1757" custLinFactNeighborY="557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3000" b="-43000"/>
          </a:stretch>
        </a:blipFill>
      </dgm:spPr>
      <dgm:t>
        <a:bodyPr/>
        <a:lstStyle/>
        <a:p>
          <a:endParaRPr lang="en-US"/>
        </a:p>
      </dgm:t>
    </dgm:pt>
    <dgm:pt modelId="{0A8CCB41-933C-4F30-BC86-BD1634D3E6C6}" type="pres">
      <dgm:prSet presAssocID="{C9C6F87A-0437-47AE-8A19-8F52D2A6B49F}" presName="childNode" presStyleLbl="node1" presStyleIdx="2" presStyleCnt="4">
        <dgm:presLayoutVars>
          <dgm:bulletEnabled val="1"/>
        </dgm:presLayoutVars>
      </dgm:prSet>
      <dgm:spPr/>
      <dgm:t>
        <a:bodyPr/>
        <a:lstStyle/>
        <a:p>
          <a:endParaRPr lang="en-US"/>
        </a:p>
      </dgm:t>
    </dgm:pt>
    <dgm:pt modelId="{41C1E24E-D891-4036-A6E2-561E142EB226}" type="pres">
      <dgm:prSet presAssocID="{C9C6F87A-0437-47AE-8A19-8F52D2A6B49F}" presName="parentNode" presStyleLbl="revTx" presStyleIdx="2" presStyleCnt="4">
        <dgm:presLayoutVars>
          <dgm:chMax val="0"/>
          <dgm:bulletEnabled val="1"/>
        </dgm:presLayoutVars>
      </dgm:prSet>
      <dgm:spPr/>
      <dgm:t>
        <a:bodyPr/>
        <a:lstStyle/>
        <a:p>
          <a:endParaRPr lang="en-US"/>
        </a:p>
      </dgm:t>
    </dgm:pt>
    <dgm:pt modelId="{DA1E4F4D-C149-4256-A896-C591B7EFCA54}" type="pres">
      <dgm:prSet presAssocID="{198BC5CA-A768-4457-A747-2B1B64BFAA7A}" presName="sibTrans" presStyleCnt="0"/>
      <dgm:spPr/>
    </dgm:pt>
    <dgm:pt modelId="{9A068EBC-F4FA-4398-B0FC-0D4466C26E23}" type="pres">
      <dgm:prSet presAssocID="{CA8D2DAC-E8CA-4C92-90AB-7CAD7E7E5BAF}" presName="compositeNode" presStyleCnt="0">
        <dgm:presLayoutVars>
          <dgm:bulletEnabled val="1"/>
        </dgm:presLayoutVars>
      </dgm:prSet>
      <dgm:spPr/>
    </dgm:pt>
    <dgm:pt modelId="{4BD7D66A-EF1F-4EC3-AB22-5ACF3E438D6F}" type="pres">
      <dgm:prSet presAssocID="{CA8D2DAC-E8CA-4C92-90AB-7CAD7E7E5BAF}" presName="image" presStyleLbl="fgImgPlace1" presStyleIdx="3" presStyleCnt="4" custScaleX="93037" custScaleY="15506" custLinFactNeighborX="11762" custLinFactNeighborY="557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3000" b="-43000"/>
          </a:stretch>
        </a:blipFill>
      </dgm:spPr>
      <dgm:t>
        <a:bodyPr/>
        <a:lstStyle/>
        <a:p>
          <a:endParaRPr lang="en-US"/>
        </a:p>
      </dgm:t>
    </dgm:pt>
    <dgm:pt modelId="{08EC10BA-5FEC-4260-9915-F180B0F3A112}" type="pres">
      <dgm:prSet presAssocID="{CA8D2DAC-E8CA-4C92-90AB-7CAD7E7E5BAF}" presName="childNode" presStyleLbl="node1" presStyleIdx="3" presStyleCnt="4">
        <dgm:presLayoutVars>
          <dgm:bulletEnabled val="1"/>
        </dgm:presLayoutVars>
      </dgm:prSet>
      <dgm:spPr/>
      <dgm:t>
        <a:bodyPr/>
        <a:lstStyle/>
        <a:p>
          <a:endParaRPr lang="en-US"/>
        </a:p>
      </dgm:t>
    </dgm:pt>
    <dgm:pt modelId="{A100C70D-4263-4874-82AD-997CBE458A1C}" type="pres">
      <dgm:prSet presAssocID="{CA8D2DAC-E8CA-4C92-90AB-7CAD7E7E5BAF}" presName="parentNode" presStyleLbl="revTx" presStyleIdx="3" presStyleCnt="4">
        <dgm:presLayoutVars>
          <dgm:chMax val="0"/>
          <dgm:bulletEnabled val="1"/>
        </dgm:presLayoutVars>
      </dgm:prSet>
      <dgm:spPr/>
      <dgm:t>
        <a:bodyPr/>
        <a:lstStyle/>
        <a:p>
          <a:endParaRPr lang="en-US"/>
        </a:p>
      </dgm:t>
    </dgm:pt>
  </dgm:ptLst>
  <dgm:cxnLst>
    <dgm:cxn modelId="{DA3A1841-E9F9-41E2-A122-107FEDC21740}" type="presOf" srcId="{220EBC18-1B8A-4B79-B46F-57D3B6BA1808}" destId="{08EC10BA-5FEC-4260-9915-F180B0F3A112}" srcOrd="0" destOrd="1" presId="urn:microsoft.com/office/officeart/2005/8/layout/hList2"/>
    <dgm:cxn modelId="{F12B5CF5-D8C6-45C1-8DDF-C0569A0A47C7}" type="presOf" srcId="{40F6B665-2906-4C63-8826-07E0ED266959}" destId="{0A8CCB41-933C-4F30-BC86-BD1634D3E6C6}" srcOrd="0" destOrd="0" presId="urn:microsoft.com/office/officeart/2005/8/layout/hList2"/>
    <dgm:cxn modelId="{18F34602-E237-4476-B033-6CC51B4BD25E}" type="presOf" srcId="{B422FA7B-383B-4B24-97A4-9F0A8BFC2AF5}" destId="{7E9F69C3-DDC5-4805-BFDD-562667CC55C3}" srcOrd="0" destOrd="0" presId="urn:microsoft.com/office/officeart/2005/8/layout/hList2"/>
    <dgm:cxn modelId="{AC6CA115-32B5-49C3-B97B-56E128E3355E}" srcId="{CA8D2DAC-E8CA-4C92-90AB-7CAD7E7E5BAF}" destId="{DC0646A4-3FC5-473F-84E8-37EC71433301}" srcOrd="0" destOrd="0" parTransId="{EA5D350E-EA3C-40BD-9CD2-48B2CAC67856}" sibTransId="{CC2B36C4-5D8A-4B7E-B25F-598A501652A5}"/>
    <dgm:cxn modelId="{A76A11AB-0930-48F3-BFF1-0587B474C3B2}" type="presOf" srcId="{D003B650-8A6C-446A-9AD0-5FAEA9BFCAE8}" destId="{7E9F69C3-DDC5-4805-BFDD-562667CC55C3}" srcOrd="0" destOrd="4" presId="urn:microsoft.com/office/officeart/2005/8/layout/hList2"/>
    <dgm:cxn modelId="{ABA11F5D-9207-43C2-950D-E11DD9C7ADE5}" type="presOf" srcId="{FD2F4AFB-3D76-4154-8BE3-F60045AD0115}" destId="{F33254BA-A0A6-4379-BD4C-059D25E0DC65}" srcOrd="0" destOrd="0" presId="urn:microsoft.com/office/officeart/2005/8/layout/hList2"/>
    <dgm:cxn modelId="{D7C76FA6-0389-4974-9CA7-C8C8C8210EBD}" type="presOf" srcId="{0D4AD3DC-2035-48D8-9D0E-AD4FAACE017D}" destId="{42488D2D-E3F9-4794-96F4-EC9885EB89F3}" srcOrd="0" destOrd="0" presId="urn:microsoft.com/office/officeart/2005/8/layout/hList2"/>
    <dgm:cxn modelId="{8206EE22-5DDB-4407-A186-4AFC9E3D0B9F}" srcId="{FD2F4AFB-3D76-4154-8BE3-F60045AD0115}" destId="{FAD9261C-4F1D-4D6D-811F-24BB742A2E86}" srcOrd="7" destOrd="0" parTransId="{B2C6E2A9-B355-435B-8A3B-499721BC79F8}" sibTransId="{5A8C4697-05FD-4F7E-9273-1444D07F3A15}"/>
    <dgm:cxn modelId="{DF2CE4D6-4D25-4FE7-B6E6-9350A00D5905}" type="presOf" srcId="{3C96541A-CB88-45CE-90F3-C06A6C8F53A2}" destId="{7E9F69C3-DDC5-4805-BFDD-562667CC55C3}" srcOrd="0" destOrd="8" presId="urn:microsoft.com/office/officeart/2005/8/layout/hList2"/>
    <dgm:cxn modelId="{0733173D-AE88-4E58-9E88-162679F7ECFD}" srcId="{C7F522D4-CBCE-438D-89AA-B11F3CF4C33C}" destId="{BBAC1F9C-184A-45B1-BC0A-01DC00EA397F}" srcOrd="1" destOrd="0" parTransId="{EF16971B-0EC4-42B0-83C6-AFAC2800B800}" sibTransId="{F7E0CA4D-CB45-49A9-AE7E-773842B59F9F}"/>
    <dgm:cxn modelId="{A17AEDFA-0FE4-4F23-A37A-13772C4D7201}" srcId="{FD2F4AFB-3D76-4154-8BE3-F60045AD0115}" destId="{3C96541A-CB88-45CE-90F3-C06A6C8F53A2}" srcOrd="8" destOrd="0" parTransId="{FCAC3AC0-1DBA-4064-AF37-E09C487F8A34}" sibTransId="{2A1220DA-FBCC-45AD-9D28-809A3952F196}"/>
    <dgm:cxn modelId="{61C7E3BB-7610-4E93-A9D8-521F7DAFAF31}" type="presOf" srcId="{BBAC1F9C-184A-45B1-BC0A-01DC00EA397F}" destId="{42488D2D-E3F9-4794-96F4-EC9885EB89F3}" srcOrd="0" destOrd="1" presId="urn:microsoft.com/office/officeart/2005/8/layout/hList2"/>
    <dgm:cxn modelId="{92E37D83-CE94-4C84-B115-4C4BA36EC69D}" type="presOf" srcId="{F4CED84B-D137-48F3-9201-6BC085AB8845}" destId="{42488D2D-E3F9-4794-96F4-EC9885EB89F3}" srcOrd="0" destOrd="2" presId="urn:microsoft.com/office/officeart/2005/8/layout/hList2"/>
    <dgm:cxn modelId="{A8D0B9EA-C24C-474F-A065-D6559415331B}" type="presOf" srcId="{65F3BFE7-BCC7-4AA8-BB9C-A7FC13D70F14}" destId="{7E9F69C3-DDC5-4805-BFDD-562667CC55C3}" srcOrd="0" destOrd="5" presId="urn:microsoft.com/office/officeart/2005/8/layout/hList2"/>
    <dgm:cxn modelId="{B8218ADD-3440-460C-90AD-1DE945C4CE70}" srcId="{FD2F4AFB-3D76-4154-8BE3-F60045AD0115}" destId="{20F6E0A5-84CC-429D-B4DC-716B09A84366}" srcOrd="3" destOrd="0" parTransId="{52A711C2-8548-491F-96A9-68AC8BA323A8}" sibTransId="{3D2721FF-D1B7-4188-B691-3EA634AA2A6E}"/>
    <dgm:cxn modelId="{2E2F2F14-CC6D-4D02-B2B8-4796F9AA9328}" srcId="{C9C6F87A-0437-47AE-8A19-8F52D2A6B49F}" destId="{40F6B665-2906-4C63-8826-07E0ED266959}" srcOrd="0" destOrd="0" parTransId="{6E919DF0-131F-4B2A-A2DF-329E76322B29}" sibTransId="{DF276172-06FD-4292-BE84-CE8E89988BC9}"/>
    <dgm:cxn modelId="{47BF4F4D-D340-40FB-ADC8-C18DC893BFEB}" type="presOf" srcId="{52E484CA-8CA4-4948-B76F-F9D7590BEBF0}" destId="{42488D2D-E3F9-4794-96F4-EC9885EB89F3}" srcOrd="0" destOrd="3" presId="urn:microsoft.com/office/officeart/2005/8/layout/hList2"/>
    <dgm:cxn modelId="{16109AED-C3B6-44EC-A21D-E5DACC5934F3}" srcId="{FD2F4AFB-3D76-4154-8BE3-F60045AD0115}" destId="{C648EF46-2E86-40CA-B129-4921BEA8C01B}" srcOrd="6" destOrd="0" parTransId="{A5D79A00-D6C2-4CF4-A467-09D31E52046F}" sibTransId="{44C91532-3641-4921-8F35-EC3D6BF4FD8B}"/>
    <dgm:cxn modelId="{E7A0613B-9873-41B1-92FD-04857DBC9F8D}" type="presOf" srcId="{C9C6F87A-0437-47AE-8A19-8F52D2A6B49F}" destId="{41C1E24E-D891-4036-A6E2-561E142EB226}" srcOrd="0" destOrd="0" presId="urn:microsoft.com/office/officeart/2005/8/layout/hList2"/>
    <dgm:cxn modelId="{B947327F-42E0-4F9E-8BAE-205CF2C2585C}" type="presOf" srcId="{CA8D2DAC-E8CA-4C92-90AB-7CAD7E7E5BAF}" destId="{A100C70D-4263-4874-82AD-997CBE458A1C}" srcOrd="0" destOrd="0" presId="urn:microsoft.com/office/officeart/2005/8/layout/hList2"/>
    <dgm:cxn modelId="{FBDF4699-8C97-4A4C-92F0-DE5C77111AD9}" srcId="{44B021A3-45AF-4A72-86EF-876B6E08F1EE}" destId="{C9C6F87A-0437-47AE-8A19-8F52D2A6B49F}" srcOrd="2" destOrd="0" parTransId="{2E7B1D11-E612-43B2-89CF-BDA35C062552}" sibTransId="{198BC5CA-A768-4457-A747-2B1B64BFAA7A}"/>
    <dgm:cxn modelId="{486510D5-C2B1-496F-AEE1-38AE79B1B052}" type="presOf" srcId="{44B021A3-45AF-4A72-86EF-876B6E08F1EE}" destId="{9F5E2D89-5F52-4A14-925F-F295E5A7D51D}" srcOrd="0" destOrd="0" presId="urn:microsoft.com/office/officeart/2005/8/layout/hList2"/>
    <dgm:cxn modelId="{BFB6494C-AFFE-4EB8-930E-3740DCAB6441}" type="presOf" srcId="{CC5C2F0E-4CF4-47E5-B45C-A14FA19776F1}" destId="{0A8CCB41-933C-4F30-BC86-BD1634D3E6C6}" srcOrd="0" destOrd="1" presId="urn:microsoft.com/office/officeart/2005/8/layout/hList2"/>
    <dgm:cxn modelId="{95FE24BF-53A0-4599-B27B-09FB4D44A1F3}" srcId="{C7F522D4-CBCE-438D-89AA-B11F3CF4C33C}" destId="{0D4AD3DC-2035-48D8-9D0E-AD4FAACE017D}" srcOrd="0" destOrd="0" parTransId="{713C3F09-BB49-4B8D-9570-C061956CD1B5}" sibTransId="{2A620EBE-6191-4A66-8A0F-B9B2C8683B40}"/>
    <dgm:cxn modelId="{F46AF2A5-6885-4A2E-8AE5-FD42C61F6313}" type="presOf" srcId="{20F6E0A5-84CC-429D-B4DC-716B09A84366}" destId="{7E9F69C3-DDC5-4805-BFDD-562667CC55C3}" srcOrd="0" destOrd="3" presId="urn:microsoft.com/office/officeart/2005/8/layout/hList2"/>
    <dgm:cxn modelId="{23223265-1841-4D16-A1F8-A5DFEE8F4266}" srcId="{44B021A3-45AF-4A72-86EF-876B6E08F1EE}" destId="{C7F522D4-CBCE-438D-89AA-B11F3CF4C33C}" srcOrd="0" destOrd="0" parTransId="{67E358A4-9E20-4658-B536-296F913E5564}" sibTransId="{118ACC81-44E9-4432-A16F-CD6418CEA686}"/>
    <dgm:cxn modelId="{74FF5E5F-7D62-403F-8E5C-20A075755460}" srcId="{C7F522D4-CBCE-438D-89AA-B11F3CF4C33C}" destId="{52E484CA-8CA4-4948-B76F-F9D7590BEBF0}" srcOrd="3" destOrd="0" parTransId="{1B520F7F-1ED3-474A-89E1-784B8D8451BC}" sibTransId="{0EA2D4B9-1122-4557-927C-190A326D37F8}"/>
    <dgm:cxn modelId="{73206EFE-E5B3-40D1-B312-4DF078AC97AD}" srcId="{C7F522D4-CBCE-438D-89AA-B11F3CF4C33C}" destId="{F4CED84B-D137-48F3-9201-6BC085AB8845}" srcOrd="2" destOrd="0" parTransId="{36426B1F-D864-4D0E-920F-24470024300E}" sibTransId="{0E7B5D33-9401-4D23-864E-67B46F424EB1}"/>
    <dgm:cxn modelId="{AFB589C7-2238-4FF7-801D-E406D7231D39}" srcId="{FD2F4AFB-3D76-4154-8BE3-F60045AD0115}" destId="{ECC1E42F-889F-4ABA-9333-871A0A78BD8E}" srcOrd="2" destOrd="0" parTransId="{A4CB0D43-D0ED-46A3-B948-95D70B70F72A}" sibTransId="{6365DF51-782B-4144-ABC9-D58F6380F546}"/>
    <dgm:cxn modelId="{980F63FD-BFDF-4044-9019-1F6369BBD94A}" srcId="{FD2F4AFB-3D76-4154-8BE3-F60045AD0115}" destId="{B422FA7B-383B-4B24-97A4-9F0A8BFC2AF5}" srcOrd="0" destOrd="0" parTransId="{A233E164-1D20-4D10-9E5E-D7CB05ABAD1C}" sibTransId="{94EF54E8-B795-46AF-88C8-454F3E9F74A7}"/>
    <dgm:cxn modelId="{06C14784-C426-408E-8E7C-E9228300574E}" type="presOf" srcId="{FAD9261C-4F1D-4D6D-811F-24BB742A2E86}" destId="{7E9F69C3-DDC5-4805-BFDD-562667CC55C3}" srcOrd="0" destOrd="7" presId="urn:microsoft.com/office/officeart/2005/8/layout/hList2"/>
    <dgm:cxn modelId="{58ADC479-CFC6-4E80-B24F-59340040012E}" type="presOf" srcId="{ECC1E42F-889F-4ABA-9333-871A0A78BD8E}" destId="{7E9F69C3-DDC5-4805-BFDD-562667CC55C3}" srcOrd="0" destOrd="2" presId="urn:microsoft.com/office/officeart/2005/8/layout/hList2"/>
    <dgm:cxn modelId="{90918C95-2D25-41FF-91CD-D6F0E8B8F1C0}" srcId="{FD2F4AFB-3D76-4154-8BE3-F60045AD0115}" destId="{65F3BFE7-BCC7-4AA8-BB9C-A7FC13D70F14}" srcOrd="5" destOrd="0" parTransId="{EDE4C801-72F7-4ED5-818E-A20F2B937F94}" sibTransId="{E96E14D4-3CAE-48CE-ADF2-91044E94E70C}"/>
    <dgm:cxn modelId="{4AA117C9-65BE-44EC-8EE0-25A4F9B17B4A}" type="presOf" srcId="{DC0646A4-3FC5-473F-84E8-37EC71433301}" destId="{08EC10BA-5FEC-4260-9915-F180B0F3A112}" srcOrd="0" destOrd="0" presId="urn:microsoft.com/office/officeart/2005/8/layout/hList2"/>
    <dgm:cxn modelId="{F9AD03C8-6118-41B1-A38D-11E0220953E2}" type="presOf" srcId="{C648EF46-2E86-40CA-B129-4921BEA8C01B}" destId="{7E9F69C3-DDC5-4805-BFDD-562667CC55C3}" srcOrd="0" destOrd="6" presId="urn:microsoft.com/office/officeart/2005/8/layout/hList2"/>
    <dgm:cxn modelId="{56D57FA4-CAC6-4EB0-8ECB-7DDCEE5F1BFD}" srcId="{CA8D2DAC-E8CA-4C92-90AB-7CAD7E7E5BAF}" destId="{220EBC18-1B8A-4B79-B46F-57D3B6BA1808}" srcOrd="1" destOrd="0" parTransId="{5E55870A-A0DB-4634-A3A5-CA23D1E536BF}" sibTransId="{40FECD1E-5DE0-491F-885F-EB29C557C987}"/>
    <dgm:cxn modelId="{FEBEAA31-6429-4958-BFB0-36E07E2C8D66}" type="presOf" srcId="{C7F522D4-CBCE-438D-89AA-B11F3CF4C33C}" destId="{DE098064-0F61-4ACA-902C-274E1B1086DF}" srcOrd="0" destOrd="0" presId="urn:microsoft.com/office/officeart/2005/8/layout/hList2"/>
    <dgm:cxn modelId="{1E0B4D14-62AE-4C45-8D76-0B0B941FE5D8}" srcId="{FD2F4AFB-3D76-4154-8BE3-F60045AD0115}" destId="{2CA7C4FB-718B-4B80-8F60-DB2A79BD7CA5}" srcOrd="1" destOrd="0" parTransId="{44D2D0FB-460B-43AC-A9F1-6D86F17D8C2E}" sibTransId="{D06C59E9-BC1C-4A05-8753-9225ACAAE955}"/>
    <dgm:cxn modelId="{FE8F36B6-9899-45B5-8A52-5DA4063EEF89}" type="presOf" srcId="{2CA7C4FB-718B-4B80-8F60-DB2A79BD7CA5}" destId="{7E9F69C3-DDC5-4805-BFDD-562667CC55C3}" srcOrd="0" destOrd="1" presId="urn:microsoft.com/office/officeart/2005/8/layout/hList2"/>
    <dgm:cxn modelId="{5BD9F6AC-BF79-44C5-90BB-166BF903C2BE}" srcId="{FD2F4AFB-3D76-4154-8BE3-F60045AD0115}" destId="{D003B650-8A6C-446A-9AD0-5FAEA9BFCAE8}" srcOrd="4" destOrd="0" parTransId="{17B86342-E88C-4913-82C4-06B99E596242}" sibTransId="{41B87EA6-9FAC-4AF6-89EA-3C705BEE4EA6}"/>
    <dgm:cxn modelId="{1237898D-1EC7-4470-B6C6-192FF757A616}" srcId="{44B021A3-45AF-4A72-86EF-876B6E08F1EE}" destId="{CA8D2DAC-E8CA-4C92-90AB-7CAD7E7E5BAF}" srcOrd="3" destOrd="0" parTransId="{16183A54-426C-4059-8796-51FC59738089}" sibTransId="{8154D9CE-075F-4C86-8D16-2CF13FD3A3FB}"/>
    <dgm:cxn modelId="{606948DB-C8CC-42B2-98E9-CDE53982AD1A}" srcId="{C9C6F87A-0437-47AE-8A19-8F52D2A6B49F}" destId="{CC5C2F0E-4CF4-47E5-B45C-A14FA19776F1}" srcOrd="1" destOrd="0" parTransId="{3EB83ECE-7214-4DF9-B16F-90DB77C0C2B3}" sibTransId="{63FBD9AE-AF68-4965-8696-0F4C7FB48A29}"/>
    <dgm:cxn modelId="{89042E42-C44A-4701-B411-1AA69F864B3D}" srcId="{44B021A3-45AF-4A72-86EF-876B6E08F1EE}" destId="{FD2F4AFB-3D76-4154-8BE3-F60045AD0115}" srcOrd="1" destOrd="0" parTransId="{2369D0D4-CF93-4FE5-9C2C-0CDBA3A624B3}" sibTransId="{DD0F88F7-31FF-43DC-908A-CF8BC28C606A}"/>
    <dgm:cxn modelId="{5C3573BB-42F9-476B-8B37-68C80191D26D}" type="presParOf" srcId="{9F5E2D89-5F52-4A14-925F-F295E5A7D51D}" destId="{60224E9D-3855-4EC9-AB50-787A50277206}" srcOrd="0" destOrd="0" presId="urn:microsoft.com/office/officeart/2005/8/layout/hList2"/>
    <dgm:cxn modelId="{E32074A6-18B5-480D-A50D-5CE7B61AB2F2}" type="presParOf" srcId="{60224E9D-3855-4EC9-AB50-787A50277206}" destId="{D7E5ED8E-E278-4FC9-BF14-753748E8AB68}" srcOrd="0" destOrd="0" presId="urn:microsoft.com/office/officeart/2005/8/layout/hList2"/>
    <dgm:cxn modelId="{F953A071-72AE-4775-9621-7E09685705F6}" type="presParOf" srcId="{60224E9D-3855-4EC9-AB50-787A50277206}" destId="{42488D2D-E3F9-4794-96F4-EC9885EB89F3}" srcOrd="1" destOrd="0" presId="urn:microsoft.com/office/officeart/2005/8/layout/hList2"/>
    <dgm:cxn modelId="{DBA61D61-DF94-4D3B-8BBB-3032F80D5CDE}" type="presParOf" srcId="{60224E9D-3855-4EC9-AB50-787A50277206}" destId="{DE098064-0F61-4ACA-902C-274E1B1086DF}" srcOrd="2" destOrd="0" presId="urn:microsoft.com/office/officeart/2005/8/layout/hList2"/>
    <dgm:cxn modelId="{CF7C11FF-ED87-4622-A526-EE88E4D47A26}" type="presParOf" srcId="{9F5E2D89-5F52-4A14-925F-F295E5A7D51D}" destId="{6685B8D4-E70C-42EB-80C5-7B0C846101A4}" srcOrd="1" destOrd="0" presId="urn:microsoft.com/office/officeart/2005/8/layout/hList2"/>
    <dgm:cxn modelId="{2B536582-BAAD-45FC-8137-D6F8D18E4968}" type="presParOf" srcId="{9F5E2D89-5F52-4A14-925F-F295E5A7D51D}" destId="{6EAC7D79-BC6D-42BD-AFDC-4F89D78B1C36}" srcOrd="2" destOrd="0" presId="urn:microsoft.com/office/officeart/2005/8/layout/hList2"/>
    <dgm:cxn modelId="{7ABD4DEA-AB09-4023-9263-FE7A56486936}" type="presParOf" srcId="{6EAC7D79-BC6D-42BD-AFDC-4F89D78B1C36}" destId="{85FFAA1E-A1A8-49B4-834C-0EE8C498D1C4}" srcOrd="0" destOrd="0" presId="urn:microsoft.com/office/officeart/2005/8/layout/hList2"/>
    <dgm:cxn modelId="{92EA719B-EBBB-4012-B177-0103CE9EEB74}" type="presParOf" srcId="{6EAC7D79-BC6D-42BD-AFDC-4F89D78B1C36}" destId="{7E9F69C3-DDC5-4805-BFDD-562667CC55C3}" srcOrd="1" destOrd="0" presId="urn:microsoft.com/office/officeart/2005/8/layout/hList2"/>
    <dgm:cxn modelId="{3E2B76C9-14C6-4624-98D6-1A59BB304AE2}" type="presParOf" srcId="{6EAC7D79-BC6D-42BD-AFDC-4F89D78B1C36}" destId="{F33254BA-A0A6-4379-BD4C-059D25E0DC65}" srcOrd="2" destOrd="0" presId="urn:microsoft.com/office/officeart/2005/8/layout/hList2"/>
    <dgm:cxn modelId="{CAED75B2-6769-4E07-AF22-B49DD71127F2}" type="presParOf" srcId="{9F5E2D89-5F52-4A14-925F-F295E5A7D51D}" destId="{15A2DA1F-55BA-46A6-8819-2D0AC923CE95}" srcOrd="3" destOrd="0" presId="urn:microsoft.com/office/officeart/2005/8/layout/hList2"/>
    <dgm:cxn modelId="{EC962203-DFA3-40B0-A662-5280565B518C}" type="presParOf" srcId="{9F5E2D89-5F52-4A14-925F-F295E5A7D51D}" destId="{7DE91D7B-1D2C-45C2-B4C2-8A3347B477EB}" srcOrd="4" destOrd="0" presId="urn:microsoft.com/office/officeart/2005/8/layout/hList2"/>
    <dgm:cxn modelId="{D08D6A2C-D02E-4E9C-A950-FD31E1CDFDF0}" type="presParOf" srcId="{7DE91D7B-1D2C-45C2-B4C2-8A3347B477EB}" destId="{26952EA8-23AE-405A-9D42-46E8CC3BC5CC}" srcOrd="0" destOrd="0" presId="urn:microsoft.com/office/officeart/2005/8/layout/hList2"/>
    <dgm:cxn modelId="{D07E52E7-BF14-40A1-B4E5-C9127E3C59BF}" type="presParOf" srcId="{7DE91D7B-1D2C-45C2-B4C2-8A3347B477EB}" destId="{0A8CCB41-933C-4F30-BC86-BD1634D3E6C6}" srcOrd="1" destOrd="0" presId="urn:microsoft.com/office/officeart/2005/8/layout/hList2"/>
    <dgm:cxn modelId="{73AB2CB8-7614-44EE-9373-09F100DA961F}" type="presParOf" srcId="{7DE91D7B-1D2C-45C2-B4C2-8A3347B477EB}" destId="{41C1E24E-D891-4036-A6E2-561E142EB226}" srcOrd="2" destOrd="0" presId="urn:microsoft.com/office/officeart/2005/8/layout/hList2"/>
    <dgm:cxn modelId="{9C7CAF8C-ABE8-455A-B950-9BA4E177878E}" type="presParOf" srcId="{9F5E2D89-5F52-4A14-925F-F295E5A7D51D}" destId="{DA1E4F4D-C149-4256-A896-C591B7EFCA54}" srcOrd="5" destOrd="0" presId="urn:microsoft.com/office/officeart/2005/8/layout/hList2"/>
    <dgm:cxn modelId="{BD9EB58F-68A8-47A5-B723-9436070E2F9A}" type="presParOf" srcId="{9F5E2D89-5F52-4A14-925F-F295E5A7D51D}" destId="{9A068EBC-F4FA-4398-B0FC-0D4466C26E23}" srcOrd="6" destOrd="0" presId="urn:microsoft.com/office/officeart/2005/8/layout/hList2"/>
    <dgm:cxn modelId="{E34BA8C3-F667-4D54-A9CD-5BC1A2E03F97}" type="presParOf" srcId="{9A068EBC-F4FA-4398-B0FC-0D4466C26E23}" destId="{4BD7D66A-EF1F-4EC3-AB22-5ACF3E438D6F}" srcOrd="0" destOrd="0" presId="urn:microsoft.com/office/officeart/2005/8/layout/hList2"/>
    <dgm:cxn modelId="{DBF8CAF3-7F90-4167-89FF-A63850519B8D}" type="presParOf" srcId="{9A068EBC-F4FA-4398-B0FC-0D4466C26E23}" destId="{08EC10BA-5FEC-4260-9915-F180B0F3A112}" srcOrd="1" destOrd="0" presId="urn:microsoft.com/office/officeart/2005/8/layout/hList2"/>
    <dgm:cxn modelId="{544BAE26-9685-41CC-BB37-A2C08C863888}" type="presParOf" srcId="{9A068EBC-F4FA-4398-B0FC-0D4466C26E23}" destId="{A100C70D-4263-4874-82AD-997CBE458A1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2167FA-4FED-4409-9356-71635B998E27}"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US"/>
        </a:p>
      </dgm:t>
    </dgm:pt>
    <dgm:pt modelId="{57779120-647D-4C7B-BE99-68DC835EF998}">
      <dgm:prSet phldrT="[Text]"/>
      <dgm:spPr>
        <a:solidFill>
          <a:srgbClr val="92D050"/>
        </a:solidFill>
      </dgm:spPr>
      <dgm:t>
        <a:bodyPr/>
        <a:lstStyle/>
        <a:p>
          <a:r>
            <a:rPr lang="en-US" baseline="0" dirty="0" smtClean="0">
              <a:solidFill>
                <a:schemeClr val="tx1"/>
              </a:solidFill>
            </a:rPr>
            <a:t>Type of Contract</a:t>
          </a:r>
          <a:endParaRPr lang="en-US" baseline="0" dirty="0">
            <a:solidFill>
              <a:schemeClr val="tx1"/>
            </a:solidFill>
          </a:endParaRPr>
        </a:p>
      </dgm:t>
    </dgm:pt>
    <dgm:pt modelId="{1719689B-CFC2-4382-91C4-C54D9B233369}" type="parTrans" cxnId="{738965C6-DE4F-4743-B559-984595534A3B}">
      <dgm:prSet/>
      <dgm:spPr/>
      <dgm:t>
        <a:bodyPr/>
        <a:lstStyle/>
        <a:p>
          <a:endParaRPr lang="en-US" baseline="0">
            <a:solidFill>
              <a:schemeClr val="tx1"/>
            </a:solidFill>
          </a:endParaRPr>
        </a:p>
      </dgm:t>
    </dgm:pt>
    <dgm:pt modelId="{D47A4235-9FA9-4512-8B6F-91738366B957}" type="sibTrans" cxnId="{738965C6-DE4F-4743-B559-984595534A3B}">
      <dgm:prSet/>
      <dgm:spPr/>
      <dgm:t>
        <a:bodyPr/>
        <a:lstStyle/>
        <a:p>
          <a:endParaRPr lang="en-US" baseline="0">
            <a:solidFill>
              <a:schemeClr val="tx1"/>
            </a:solidFill>
          </a:endParaRPr>
        </a:p>
      </dgm:t>
    </dgm:pt>
    <dgm:pt modelId="{5D1861A5-5574-407D-B15D-A00CAB23AE36}">
      <dgm:prSet phldrT="[Text]"/>
      <dgm:spPr>
        <a:solidFill>
          <a:srgbClr val="FF5050"/>
        </a:solidFill>
      </dgm:spPr>
      <dgm:t>
        <a:bodyPr/>
        <a:lstStyle/>
        <a:p>
          <a:r>
            <a:rPr lang="en-US" baseline="0" dirty="0" smtClean="0">
              <a:solidFill>
                <a:schemeClr val="tx1"/>
              </a:solidFill>
            </a:rPr>
            <a:t>Contractor Activity</a:t>
          </a:r>
          <a:endParaRPr lang="en-US" baseline="0" dirty="0">
            <a:solidFill>
              <a:schemeClr val="tx1"/>
            </a:solidFill>
          </a:endParaRPr>
        </a:p>
      </dgm:t>
    </dgm:pt>
    <dgm:pt modelId="{770745EC-BAB8-4352-BAF6-CCA2AE2CD692}" type="parTrans" cxnId="{04C4CAB3-687C-4D80-8E77-492ED8517CE2}">
      <dgm:prSet/>
      <dgm:spPr/>
      <dgm:t>
        <a:bodyPr/>
        <a:lstStyle/>
        <a:p>
          <a:endParaRPr lang="en-US" baseline="0">
            <a:solidFill>
              <a:schemeClr val="tx1"/>
            </a:solidFill>
          </a:endParaRPr>
        </a:p>
      </dgm:t>
    </dgm:pt>
    <dgm:pt modelId="{0B5118B8-AB2F-4657-9B36-456823A03DEF}" type="sibTrans" cxnId="{04C4CAB3-687C-4D80-8E77-492ED8517CE2}">
      <dgm:prSet/>
      <dgm:spPr/>
      <dgm:t>
        <a:bodyPr/>
        <a:lstStyle/>
        <a:p>
          <a:endParaRPr lang="en-US" baseline="0">
            <a:solidFill>
              <a:schemeClr val="tx1"/>
            </a:solidFill>
          </a:endParaRPr>
        </a:p>
      </dgm:t>
    </dgm:pt>
    <dgm:pt modelId="{44DAC6D9-9619-459A-AD8C-4F41FC93BAE9}">
      <dgm:prSet phldrT="[Text]"/>
      <dgm:spPr/>
      <dgm:t>
        <a:bodyPr/>
        <a:lstStyle/>
        <a:p>
          <a:r>
            <a:rPr lang="en-US" baseline="0" dirty="0" smtClean="0">
              <a:solidFill>
                <a:schemeClr val="tx1"/>
              </a:solidFill>
            </a:rPr>
            <a:t>Risk Mgmt Strategy</a:t>
          </a:r>
          <a:endParaRPr lang="en-US" baseline="0" dirty="0">
            <a:solidFill>
              <a:schemeClr val="tx1"/>
            </a:solidFill>
          </a:endParaRPr>
        </a:p>
      </dgm:t>
    </dgm:pt>
    <dgm:pt modelId="{0DCBFDB8-A695-4F72-93F4-D3EA0945E97E}" type="parTrans" cxnId="{5AC3E41B-572F-4E23-B0EA-8893B710206C}">
      <dgm:prSet/>
      <dgm:spPr/>
      <dgm:t>
        <a:bodyPr/>
        <a:lstStyle/>
        <a:p>
          <a:endParaRPr lang="en-US" baseline="0">
            <a:solidFill>
              <a:schemeClr val="tx1"/>
            </a:solidFill>
          </a:endParaRPr>
        </a:p>
      </dgm:t>
    </dgm:pt>
    <dgm:pt modelId="{ED57C348-C2FA-4227-A726-21CAE7517952}" type="sibTrans" cxnId="{5AC3E41B-572F-4E23-B0EA-8893B710206C}">
      <dgm:prSet/>
      <dgm:spPr/>
      <dgm:t>
        <a:bodyPr/>
        <a:lstStyle/>
        <a:p>
          <a:endParaRPr lang="en-US" baseline="0">
            <a:solidFill>
              <a:schemeClr val="tx1"/>
            </a:solidFill>
          </a:endParaRPr>
        </a:p>
      </dgm:t>
    </dgm:pt>
    <dgm:pt modelId="{5A532D42-671E-46CE-8680-28C4BA477905}">
      <dgm:prSet phldrT="[Text]"/>
      <dgm:spPr/>
      <dgm:t>
        <a:bodyPr/>
        <a:lstStyle/>
        <a:p>
          <a:r>
            <a:rPr lang="en-US" baseline="0" dirty="0" smtClean="0">
              <a:solidFill>
                <a:schemeClr val="tx1"/>
              </a:solidFill>
            </a:rPr>
            <a:t>Insurance Coverages</a:t>
          </a:r>
          <a:endParaRPr lang="en-US" baseline="0" dirty="0">
            <a:solidFill>
              <a:schemeClr val="tx1"/>
            </a:solidFill>
          </a:endParaRPr>
        </a:p>
      </dgm:t>
    </dgm:pt>
    <dgm:pt modelId="{13F9E36C-010C-4FE0-A6C2-A008D30EC86F}" type="sibTrans" cxnId="{590FF65F-7EF3-46F0-A63F-95FCF1B9D9BB}">
      <dgm:prSet/>
      <dgm:spPr/>
      <dgm:t>
        <a:bodyPr/>
        <a:lstStyle/>
        <a:p>
          <a:endParaRPr lang="en-US" baseline="0">
            <a:solidFill>
              <a:schemeClr val="tx1"/>
            </a:solidFill>
          </a:endParaRPr>
        </a:p>
      </dgm:t>
    </dgm:pt>
    <dgm:pt modelId="{9D9AF313-1F08-4FA9-AEFC-87475AA00757}" type="parTrans" cxnId="{590FF65F-7EF3-46F0-A63F-95FCF1B9D9BB}">
      <dgm:prSet/>
      <dgm:spPr/>
      <dgm:t>
        <a:bodyPr/>
        <a:lstStyle/>
        <a:p>
          <a:endParaRPr lang="en-US" baseline="0">
            <a:solidFill>
              <a:schemeClr val="tx1"/>
            </a:solidFill>
          </a:endParaRPr>
        </a:p>
      </dgm:t>
    </dgm:pt>
    <dgm:pt modelId="{F1F2DAD7-26B9-4DFA-BB59-B5D98DBD1F91}" type="pres">
      <dgm:prSet presAssocID="{B32167FA-4FED-4409-9356-71635B998E27}" presName="Name0" presStyleCnt="0">
        <dgm:presLayoutVars>
          <dgm:chMax val="4"/>
          <dgm:resizeHandles val="exact"/>
        </dgm:presLayoutVars>
      </dgm:prSet>
      <dgm:spPr/>
      <dgm:t>
        <a:bodyPr/>
        <a:lstStyle/>
        <a:p>
          <a:endParaRPr lang="en-US"/>
        </a:p>
      </dgm:t>
    </dgm:pt>
    <dgm:pt modelId="{AE8C72F4-0F9E-4AA0-953E-C79360D0D413}" type="pres">
      <dgm:prSet presAssocID="{B32167FA-4FED-4409-9356-71635B998E27}" presName="ellipse" presStyleLbl="trBgShp" presStyleIdx="0" presStyleCnt="1"/>
      <dgm:spPr/>
    </dgm:pt>
    <dgm:pt modelId="{6DF0B152-459F-4BFE-9CBD-556DC0896D8A}" type="pres">
      <dgm:prSet presAssocID="{B32167FA-4FED-4409-9356-71635B998E27}" presName="arrow1" presStyleLbl="fgShp" presStyleIdx="0" presStyleCnt="1"/>
      <dgm:spPr>
        <a:solidFill>
          <a:srgbClr val="EFF347"/>
        </a:solidFill>
      </dgm:spPr>
    </dgm:pt>
    <dgm:pt modelId="{03B876D8-9E30-4E31-97B7-D79523062786}" type="pres">
      <dgm:prSet presAssocID="{B32167FA-4FED-4409-9356-71635B998E27}" presName="rectangle" presStyleLbl="revTx" presStyleIdx="0" presStyleCnt="1">
        <dgm:presLayoutVars>
          <dgm:bulletEnabled val="1"/>
        </dgm:presLayoutVars>
      </dgm:prSet>
      <dgm:spPr/>
      <dgm:t>
        <a:bodyPr/>
        <a:lstStyle/>
        <a:p>
          <a:endParaRPr lang="en-US"/>
        </a:p>
      </dgm:t>
    </dgm:pt>
    <dgm:pt modelId="{61D99062-2C59-474D-95F3-1E45EA286F2E}" type="pres">
      <dgm:prSet presAssocID="{5D1861A5-5574-407D-B15D-A00CAB23AE36}" presName="item1" presStyleLbl="node1" presStyleIdx="0" presStyleCnt="3">
        <dgm:presLayoutVars>
          <dgm:bulletEnabled val="1"/>
        </dgm:presLayoutVars>
      </dgm:prSet>
      <dgm:spPr/>
      <dgm:t>
        <a:bodyPr/>
        <a:lstStyle/>
        <a:p>
          <a:endParaRPr lang="en-US"/>
        </a:p>
      </dgm:t>
    </dgm:pt>
    <dgm:pt modelId="{30B27101-07C7-41AA-97EE-0414271D4F5E}" type="pres">
      <dgm:prSet presAssocID="{44DAC6D9-9619-459A-AD8C-4F41FC93BAE9}" presName="item2" presStyleLbl="node1" presStyleIdx="1" presStyleCnt="3">
        <dgm:presLayoutVars>
          <dgm:bulletEnabled val="1"/>
        </dgm:presLayoutVars>
      </dgm:prSet>
      <dgm:spPr/>
      <dgm:t>
        <a:bodyPr/>
        <a:lstStyle/>
        <a:p>
          <a:endParaRPr lang="en-US"/>
        </a:p>
      </dgm:t>
    </dgm:pt>
    <dgm:pt modelId="{80D2E744-9543-4E97-8D3F-7F6497CE6698}" type="pres">
      <dgm:prSet presAssocID="{5A532D42-671E-46CE-8680-28C4BA477905}" presName="item3" presStyleLbl="node1" presStyleIdx="2" presStyleCnt="3">
        <dgm:presLayoutVars>
          <dgm:bulletEnabled val="1"/>
        </dgm:presLayoutVars>
      </dgm:prSet>
      <dgm:spPr/>
      <dgm:t>
        <a:bodyPr/>
        <a:lstStyle/>
        <a:p>
          <a:endParaRPr lang="en-US"/>
        </a:p>
      </dgm:t>
    </dgm:pt>
    <dgm:pt modelId="{38B4E873-81D9-406F-A76F-E100DB012000}" type="pres">
      <dgm:prSet presAssocID="{B32167FA-4FED-4409-9356-71635B998E27}" presName="funnel" presStyleLbl="trAlignAcc1" presStyleIdx="0" presStyleCnt="1"/>
      <dgm:spPr/>
    </dgm:pt>
  </dgm:ptLst>
  <dgm:cxnLst>
    <dgm:cxn modelId="{04C4CAB3-687C-4D80-8E77-492ED8517CE2}" srcId="{B32167FA-4FED-4409-9356-71635B998E27}" destId="{5D1861A5-5574-407D-B15D-A00CAB23AE36}" srcOrd="1" destOrd="0" parTransId="{770745EC-BAB8-4352-BAF6-CCA2AE2CD692}" sibTransId="{0B5118B8-AB2F-4657-9B36-456823A03DEF}"/>
    <dgm:cxn modelId="{590FF65F-7EF3-46F0-A63F-95FCF1B9D9BB}" srcId="{B32167FA-4FED-4409-9356-71635B998E27}" destId="{5A532D42-671E-46CE-8680-28C4BA477905}" srcOrd="3" destOrd="0" parTransId="{9D9AF313-1F08-4FA9-AEFC-87475AA00757}" sibTransId="{13F9E36C-010C-4FE0-A6C2-A008D30EC86F}"/>
    <dgm:cxn modelId="{7C327743-60EB-46CD-A194-4D7352A57B53}" type="presOf" srcId="{5A532D42-671E-46CE-8680-28C4BA477905}" destId="{03B876D8-9E30-4E31-97B7-D79523062786}" srcOrd="0" destOrd="0" presId="urn:microsoft.com/office/officeart/2005/8/layout/funnel1"/>
    <dgm:cxn modelId="{EA293625-DEC7-4167-88BC-65E8E6CFDC72}" type="presOf" srcId="{B32167FA-4FED-4409-9356-71635B998E27}" destId="{F1F2DAD7-26B9-4DFA-BB59-B5D98DBD1F91}" srcOrd="0" destOrd="0" presId="urn:microsoft.com/office/officeart/2005/8/layout/funnel1"/>
    <dgm:cxn modelId="{4C14089D-38E1-43C8-B3C8-6CA2E87F0820}" type="presOf" srcId="{5D1861A5-5574-407D-B15D-A00CAB23AE36}" destId="{30B27101-07C7-41AA-97EE-0414271D4F5E}" srcOrd="0" destOrd="0" presId="urn:microsoft.com/office/officeart/2005/8/layout/funnel1"/>
    <dgm:cxn modelId="{C93E4CA6-8E59-4B98-AA72-2256E3C6EC98}" type="presOf" srcId="{57779120-647D-4C7B-BE99-68DC835EF998}" destId="{80D2E744-9543-4E97-8D3F-7F6497CE6698}" srcOrd="0" destOrd="0" presId="urn:microsoft.com/office/officeart/2005/8/layout/funnel1"/>
    <dgm:cxn modelId="{5AC3E41B-572F-4E23-B0EA-8893B710206C}" srcId="{B32167FA-4FED-4409-9356-71635B998E27}" destId="{44DAC6D9-9619-459A-AD8C-4F41FC93BAE9}" srcOrd="2" destOrd="0" parTransId="{0DCBFDB8-A695-4F72-93F4-D3EA0945E97E}" sibTransId="{ED57C348-C2FA-4227-A726-21CAE7517952}"/>
    <dgm:cxn modelId="{738965C6-DE4F-4743-B559-984595534A3B}" srcId="{B32167FA-4FED-4409-9356-71635B998E27}" destId="{57779120-647D-4C7B-BE99-68DC835EF998}" srcOrd="0" destOrd="0" parTransId="{1719689B-CFC2-4382-91C4-C54D9B233369}" sibTransId="{D47A4235-9FA9-4512-8B6F-91738366B957}"/>
    <dgm:cxn modelId="{F0F13F10-D1C9-4B1F-8FA2-BB8824BC155F}" type="presOf" srcId="{44DAC6D9-9619-459A-AD8C-4F41FC93BAE9}" destId="{61D99062-2C59-474D-95F3-1E45EA286F2E}" srcOrd="0" destOrd="0" presId="urn:microsoft.com/office/officeart/2005/8/layout/funnel1"/>
    <dgm:cxn modelId="{A3029A7D-4670-40C9-9A2C-CB645B7D083F}" type="presParOf" srcId="{F1F2DAD7-26B9-4DFA-BB59-B5D98DBD1F91}" destId="{AE8C72F4-0F9E-4AA0-953E-C79360D0D413}" srcOrd="0" destOrd="0" presId="urn:microsoft.com/office/officeart/2005/8/layout/funnel1"/>
    <dgm:cxn modelId="{1B9819B8-C632-4E1C-B9A2-91BDB5808DAD}" type="presParOf" srcId="{F1F2DAD7-26B9-4DFA-BB59-B5D98DBD1F91}" destId="{6DF0B152-459F-4BFE-9CBD-556DC0896D8A}" srcOrd="1" destOrd="0" presId="urn:microsoft.com/office/officeart/2005/8/layout/funnel1"/>
    <dgm:cxn modelId="{01343870-5EA8-4F46-8741-0866DBDFBC88}" type="presParOf" srcId="{F1F2DAD7-26B9-4DFA-BB59-B5D98DBD1F91}" destId="{03B876D8-9E30-4E31-97B7-D79523062786}" srcOrd="2" destOrd="0" presId="urn:microsoft.com/office/officeart/2005/8/layout/funnel1"/>
    <dgm:cxn modelId="{197EDB75-586D-431A-979A-720BAD47320F}" type="presParOf" srcId="{F1F2DAD7-26B9-4DFA-BB59-B5D98DBD1F91}" destId="{61D99062-2C59-474D-95F3-1E45EA286F2E}" srcOrd="3" destOrd="0" presId="urn:microsoft.com/office/officeart/2005/8/layout/funnel1"/>
    <dgm:cxn modelId="{9D513861-ACD2-4B37-9AFD-D77744CA6845}" type="presParOf" srcId="{F1F2DAD7-26B9-4DFA-BB59-B5D98DBD1F91}" destId="{30B27101-07C7-41AA-97EE-0414271D4F5E}" srcOrd="4" destOrd="0" presId="urn:microsoft.com/office/officeart/2005/8/layout/funnel1"/>
    <dgm:cxn modelId="{7AF0F581-20FD-4824-BE02-766C442C7DDD}" type="presParOf" srcId="{F1F2DAD7-26B9-4DFA-BB59-B5D98DBD1F91}" destId="{80D2E744-9543-4E97-8D3F-7F6497CE6698}" srcOrd="5" destOrd="0" presId="urn:microsoft.com/office/officeart/2005/8/layout/funnel1"/>
    <dgm:cxn modelId="{70349635-F9CE-4BE4-99E2-A0CE1DBAF94C}" type="presParOf" srcId="{F1F2DAD7-26B9-4DFA-BB59-B5D98DBD1F91}" destId="{38B4E873-81D9-406F-A76F-E100DB01200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CD4125-9685-43E9-8C0C-9582BC0CCC69}" type="doc">
      <dgm:prSet loTypeId="urn:microsoft.com/office/officeart/2005/8/layout/pyramid2" loCatId="pyramid" qsTypeId="urn:microsoft.com/office/officeart/2005/8/quickstyle/simple1" qsCatId="simple" csTypeId="urn:microsoft.com/office/officeart/2005/8/colors/accent1_2" csCatId="accent1" phldr="1"/>
      <dgm:spPr/>
    </dgm:pt>
    <dgm:pt modelId="{62D83695-0A5B-4667-80AF-7D7925348E2B}">
      <dgm:prSet phldrT="[Text]"/>
      <dgm:spPr/>
      <dgm:t>
        <a:bodyPr/>
        <a:lstStyle/>
        <a:p>
          <a:r>
            <a:rPr lang="en-US" dirty="0" smtClean="0"/>
            <a:t>Commercial Auto</a:t>
          </a:r>
          <a:endParaRPr lang="en-US" dirty="0"/>
        </a:p>
      </dgm:t>
    </dgm:pt>
    <dgm:pt modelId="{9A2BDE42-92DB-44AA-9F53-F079CB419652}" type="parTrans" cxnId="{BA4CB121-685F-4C53-A0EE-B793F8FB4E51}">
      <dgm:prSet/>
      <dgm:spPr/>
      <dgm:t>
        <a:bodyPr/>
        <a:lstStyle/>
        <a:p>
          <a:endParaRPr lang="en-US"/>
        </a:p>
      </dgm:t>
    </dgm:pt>
    <dgm:pt modelId="{87139B17-B697-4038-9DE4-2BC03271D4E6}" type="sibTrans" cxnId="{BA4CB121-685F-4C53-A0EE-B793F8FB4E51}">
      <dgm:prSet/>
      <dgm:spPr/>
      <dgm:t>
        <a:bodyPr/>
        <a:lstStyle/>
        <a:p>
          <a:endParaRPr lang="en-US"/>
        </a:p>
      </dgm:t>
    </dgm:pt>
    <dgm:pt modelId="{94D11E9E-2465-4499-BFFF-D86AE19F77C9}">
      <dgm:prSet phldrT="[Text]"/>
      <dgm:spPr/>
      <dgm:t>
        <a:bodyPr/>
        <a:lstStyle/>
        <a:p>
          <a:r>
            <a:rPr lang="en-US" dirty="0" smtClean="0"/>
            <a:t>Tools – Exhibit C – Insurance Requirements</a:t>
          </a:r>
          <a:endParaRPr lang="en-US" dirty="0"/>
        </a:p>
      </dgm:t>
    </dgm:pt>
    <dgm:pt modelId="{A9B1AD06-C8BB-4931-B00B-457EBA2DFB32}" type="parTrans" cxnId="{1C65C684-F84F-4D4D-BCE9-F64E1D8BDE7B}">
      <dgm:prSet/>
      <dgm:spPr/>
      <dgm:t>
        <a:bodyPr/>
        <a:lstStyle/>
        <a:p>
          <a:endParaRPr lang="en-US"/>
        </a:p>
      </dgm:t>
    </dgm:pt>
    <dgm:pt modelId="{7A0E3734-20D1-4B99-B0A2-0BCF743EF952}" type="sibTrans" cxnId="{1C65C684-F84F-4D4D-BCE9-F64E1D8BDE7B}">
      <dgm:prSet/>
      <dgm:spPr/>
      <dgm:t>
        <a:bodyPr/>
        <a:lstStyle/>
        <a:p>
          <a:endParaRPr lang="en-US"/>
        </a:p>
      </dgm:t>
    </dgm:pt>
    <dgm:pt modelId="{838712DA-D1EB-49D9-8CFD-5939E170E4E4}">
      <dgm:prSet phldrT="[Text]"/>
      <dgm:spPr/>
      <dgm:t>
        <a:bodyPr/>
        <a:lstStyle/>
        <a:p>
          <a:r>
            <a:rPr lang="en-US" dirty="0" smtClean="0"/>
            <a:t>Insurance &amp; State Contracts </a:t>
          </a:r>
          <a:endParaRPr lang="en-US" dirty="0"/>
        </a:p>
      </dgm:t>
    </dgm:pt>
    <dgm:pt modelId="{40D0A81C-01EF-4B8E-93B3-906F21CD4E24}" type="parTrans" cxnId="{598903F3-7EB4-485F-8A7D-4E9B91DB6F3A}">
      <dgm:prSet/>
      <dgm:spPr/>
      <dgm:t>
        <a:bodyPr/>
        <a:lstStyle/>
        <a:p>
          <a:endParaRPr lang="en-US"/>
        </a:p>
      </dgm:t>
    </dgm:pt>
    <dgm:pt modelId="{7AEA319F-74AB-4F73-A11B-6A185069B4A8}" type="sibTrans" cxnId="{598903F3-7EB4-485F-8A7D-4E9B91DB6F3A}">
      <dgm:prSet/>
      <dgm:spPr/>
      <dgm:t>
        <a:bodyPr/>
        <a:lstStyle/>
        <a:p>
          <a:endParaRPr lang="en-US"/>
        </a:p>
      </dgm:t>
    </dgm:pt>
    <dgm:pt modelId="{2DFE2C3A-0566-496A-837B-D5AB9B721172}">
      <dgm:prSet phldrT="[Text]"/>
      <dgm:spPr/>
      <dgm:t>
        <a:bodyPr/>
        <a:lstStyle/>
        <a:p>
          <a:r>
            <a:rPr lang="en-US" dirty="0" smtClean="0"/>
            <a:t>Additional Insured Status</a:t>
          </a:r>
          <a:endParaRPr lang="en-US" dirty="0"/>
        </a:p>
      </dgm:t>
    </dgm:pt>
    <dgm:pt modelId="{6EF4AC10-EBCC-4651-A553-E63AFBAF7B37}" type="parTrans" cxnId="{354A6833-10B2-4AF9-96ED-CD4CC631383C}">
      <dgm:prSet/>
      <dgm:spPr/>
      <dgm:t>
        <a:bodyPr/>
        <a:lstStyle/>
        <a:p>
          <a:endParaRPr lang="en-US"/>
        </a:p>
      </dgm:t>
    </dgm:pt>
    <dgm:pt modelId="{F269A68B-6B8B-4200-BAB6-063A03454E0D}" type="sibTrans" cxnId="{354A6833-10B2-4AF9-96ED-CD4CC631383C}">
      <dgm:prSet/>
      <dgm:spPr/>
      <dgm:t>
        <a:bodyPr/>
        <a:lstStyle/>
        <a:p>
          <a:endParaRPr lang="en-US"/>
        </a:p>
      </dgm:t>
    </dgm:pt>
    <dgm:pt modelId="{66DB433D-0677-47D0-9FBC-C1CCA1E1B798}">
      <dgm:prSet phldrT="[Text]"/>
      <dgm:spPr/>
      <dgm:t>
        <a:bodyPr/>
        <a:lstStyle/>
        <a:p>
          <a:r>
            <a:rPr lang="en-US" dirty="0" smtClean="0"/>
            <a:t>Certificate of Insurance</a:t>
          </a:r>
          <a:endParaRPr lang="en-US" dirty="0"/>
        </a:p>
      </dgm:t>
    </dgm:pt>
    <dgm:pt modelId="{BADC2A1D-ADCA-4145-A256-335B3027028E}" type="parTrans" cxnId="{BC82745B-0A5A-4888-ABA7-15337BDD47AD}">
      <dgm:prSet/>
      <dgm:spPr/>
      <dgm:t>
        <a:bodyPr/>
        <a:lstStyle/>
        <a:p>
          <a:endParaRPr lang="en-US"/>
        </a:p>
      </dgm:t>
    </dgm:pt>
    <dgm:pt modelId="{5585A37A-D03E-4627-93DD-8AD7BAA4F037}" type="sibTrans" cxnId="{BC82745B-0A5A-4888-ABA7-15337BDD47AD}">
      <dgm:prSet/>
      <dgm:spPr/>
      <dgm:t>
        <a:bodyPr/>
        <a:lstStyle/>
        <a:p>
          <a:endParaRPr lang="en-US"/>
        </a:p>
      </dgm:t>
    </dgm:pt>
    <dgm:pt modelId="{48C6068A-AF2C-449E-81D8-4809DBB0A2EE}">
      <dgm:prSet phldrT="[Text]"/>
      <dgm:spPr/>
      <dgm:t>
        <a:bodyPr/>
        <a:lstStyle/>
        <a:p>
          <a:r>
            <a:rPr lang="en-US" dirty="0" smtClean="0"/>
            <a:t>Cyber Liability</a:t>
          </a:r>
          <a:endParaRPr lang="en-US" dirty="0"/>
        </a:p>
      </dgm:t>
    </dgm:pt>
    <dgm:pt modelId="{EA18698E-D86E-4D8E-82C3-5DC15120D1E7}" type="parTrans" cxnId="{7DF485BD-CB6F-4051-A52A-1478945BED53}">
      <dgm:prSet/>
      <dgm:spPr/>
      <dgm:t>
        <a:bodyPr/>
        <a:lstStyle/>
        <a:p>
          <a:endParaRPr lang="en-US"/>
        </a:p>
      </dgm:t>
    </dgm:pt>
    <dgm:pt modelId="{1A567D53-2165-4B6B-80B8-2C1F14BD67FE}" type="sibTrans" cxnId="{7DF485BD-CB6F-4051-A52A-1478945BED53}">
      <dgm:prSet/>
      <dgm:spPr/>
      <dgm:t>
        <a:bodyPr/>
        <a:lstStyle/>
        <a:p>
          <a:endParaRPr lang="en-US"/>
        </a:p>
      </dgm:t>
    </dgm:pt>
    <dgm:pt modelId="{76B4134B-23F4-4F46-BBB1-5EA530B6C676}">
      <dgm:prSet phldrT="[Text]"/>
      <dgm:spPr/>
      <dgm:t>
        <a:bodyPr/>
        <a:lstStyle/>
        <a:p>
          <a:r>
            <a:rPr lang="en-US" dirty="0" smtClean="0"/>
            <a:t>Professional Liability</a:t>
          </a:r>
          <a:endParaRPr lang="en-US" dirty="0"/>
        </a:p>
      </dgm:t>
    </dgm:pt>
    <dgm:pt modelId="{C018390E-EE07-494E-9003-58FC22F93FDE}" type="parTrans" cxnId="{58D42B07-3A87-4C0A-B043-F52E60EA552D}">
      <dgm:prSet/>
      <dgm:spPr/>
      <dgm:t>
        <a:bodyPr/>
        <a:lstStyle/>
        <a:p>
          <a:endParaRPr lang="en-US"/>
        </a:p>
      </dgm:t>
    </dgm:pt>
    <dgm:pt modelId="{D8F5073B-9AB3-455C-89B4-7088CBC4D7B7}" type="sibTrans" cxnId="{58D42B07-3A87-4C0A-B043-F52E60EA552D}">
      <dgm:prSet/>
      <dgm:spPr/>
      <dgm:t>
        <a:bodyPr/>
        <a:lstStyle/>
        <a:p>
          <a:endParaRPr lang="en-US"/>
        </a:p>
      </dgm:t>
    </dgm:pt>
    <dgm:pt modelId="{622496CC-EE30-4B2E-9779-CA3C7B176C9B}">
      <dgm:prSet phldrT="[Text]"/>
      <dgm:spPr/>
      <dgm:t>
        <a:bodyPr/>
        <a:lstStyle/>
        <a:p>
          <a:r>
            <a:rPr lang="en-US" dirty="0" smtClean="0"/>
            <a:t>Excess &amp; Umbrella Coverages</a:t>
          </a:r>
          <a:endParaRPr lang="en-US" dirty="0"/>
        </a:p>
      </dgm:t>
    </dgm:pt>
    <dgm:pt modelId="{FA51F071-2D85-4156-8C87-B35A0C8F7A9A}" type="parTrans" cxnId="{11854617-6167-43EE-8524-1D9D96BDCF67}">
      <dgm:prSet/>
      <dgm:spPr/>
      <dgm:t>
        <a:bodyPr/>
        <a:lstStyle/>
        <a:p>
          <a:endParaRPr lang="en-US"/>
        </a:p>
      </dgm:t>
    </dgm:pt>
    <dgm:pt modelId="{EA11B687-8199-481D-9A64-9E8AB102ABF2}" type="sibTrans" cxnId="{11854617-6167-43EE-8524-1D9D96BDCF67}">
      <dgm:prSet/>
      <dgm:spPr/>
      <dgm:t>
        <a:bodyPr/>
        <a:lstStyle/>
        <a:p>
          <a:endParaRPr lang="en-US"/>
        </a:p>
      </dgm:t>
    </dgm:pt>
    <dgm:pt modelId="{AB8FCB2F-7A8B-4D14-AEB7-32FEDBA7D256}">
      <dgm:prSet phldrT="[Text]"/>
      <dgm:spPr/>
      <dgm:t>
        <a:bodyPr/>
        <a:lstStyle/>
        <a:p>
          <a:r>
            <a:rPr lang="en-US" dirty="0" smtClean="0"/>
            <a:t>Workers’ Compensation &amp; Employer’s Liability</a:t>
          </a:r>
          <a:endParaRPr lang="en-US" dirty="0"/>
        </a:p>
      </dgm:t>
    </dgm:pt>
    <dgm:pt modelId="{730D3E5C-B24B-43E1-AEEC-754E115C1802}" type="parTrans" cxnId="{3D1FB1D6-49E1-4AB9-A5A7-69D53094646E}">
      <dgm:prSet/>
      <dgm:spPr/>
      <dgm:t>
        <a:bodyPr/>
        <a:lstStyle/>
        <a:p>
          <a:endParaRPr lang="en-US"/>
        </a:p>
      </dgm:t>
    </dgm:pt>
    <dgm:pt modelId="{C9905E20-D136-449A-8AE0-00F30DDB5DB2}" type="sibTrans" cxnId="{3D1FB1D6-49E1-4AB9-A5A7-69D53094646E}">
      <dgm:prSet/>
      <dgm:spPr/>
      <dgm:t>
        <a:bodyPr/>
        <a:lstStyle/>
        <a:p>
          <a:endParaRPr lang="en-US"/>
        </a:p>
      </dgm:t>
    </dgm:pt>
    <dgm:pt modelId="{A4AB61FC-3E30-4F26-9838-792B5AC15530}">
      <dgm:prSet phldrT="[Text]"/>
      <dgm:spPr/>
      <dgm:t>
        <a:bodyPr/>
        <a:lstStyle/>
        <a:p>
          <a:r>
            <a:rPr lang="en-US" dirty="0" smtClean="0"/>
            <a:t>Commercial General Liability</a:t>
          </a:r>
          <a:endParaRPr lang="en-US" dirty="0"/>
        </a:p>
      </dgm:t>
    </dgm:pt>
    <dgm:pt modelId="{D8373EBE-756B-4F4F-9DD5-CDE1A93D74F4}" type="parTrans" cxnId="{8F7549A5-E72A-41D8-BF6B-1165DFA3224B}">
      <dgm:prSet/>
      <dgm:spPr/>
      <dgm:t>
        <a:bodyPr/>
        <a:lstStyle/>
        <a:p>
          <a:endParaRPr lang="en-US"/>
        </a:p>
      </dgm:t>
    </dgm:pt>
    <dgm:pt modelId="{56E4D860-98F2-41DD-BC3F-EC16C005DE2E}" type="sibTrans" cxnId="{8F7549A5-E72A-41D8-BF6B-1165DFA3224B}">
      <dgm:prSet/>
      <dgm:spPr/>
      <dgm:t>
        <a:bodyPr/>
        <a:lstStyle/>
        <a:p>
          <a:endParaRPr lang="en-US"/>
        </a:p>
      </dgm:t>
    </dgm:pt>
    <dgm:pt modelId="{8C171BBF-00D9-4CCA-9977-E2A2B6CA7517}" type="pres">
      <dgm:prSet presAssocID="{EACD4125-9685-43E9-8C0C-9582BC0CCC69}" presName="compositeShape" presStyleCnt="0">
        <dgm:presLayoutVars>
          <dgm:dir/>
          <dgm:resizeHandles/>
        </dgm:presLayoutVars>
      </dgm:prSet>
      <dgm:spPr/>
    </dgm:pt>
    <dgm:pt modelId="{B88A9046-E45B-4A87-926E-50F6580EE12B}" type="pres">
      <dgm:prSet presAssocID="{EACD4125-9685-43E9-8C0C-9582BC0CCC69}" presName="pyramid" presStyleLbl="node1" presStyleIdx="0" presStyleCnt="1"/>
      <dgm:spPr/>
    </dgm:pt>
    <dgm:pt modelId="{DA82AFC7-79DE-43AE-88E7-2B251278C05E}" type="pres">
      <dgm:prSet presAssocID="{EACD4125-9685-43E9-8C0C-9582BC0CCC69}" presName="theList" presStyleCnt="0"/>
      <dgm:spPr/>
    </dgm:pt>
    <dgm:pt modelId="{A5055172-D790-4B10-A765-23D5DF61D9F2}" type="pres">
      <dgm:prSet presAssocID="{62D83695-0A5B-4667-80AF-7D7925348E2B}" presName="aNode" presStyleLbl="fgAcc1" presStyleIdx="0" presStyleCnt="10">
        <dgm:presLayoutVars>
          <dgm:bulletEnabled val="1"/>
        </dgm:presLayoutVars>
      </dgm:prSet>
      <dgm:spPr/>
    </dgm:pt>
    <dgm:pt modelId="{1E6C0950-ED41-4BDE-B0D6-1273C6ED1ADC}" type="pres">
      <dgm:prSet presAssocID="{62D83695-0A5B-4667-80AF-7D7925348E2B}" presName="aSpace" presStyleCnt="0"/>
      <dgm:spPr/>
    </dgm:pt>
    <dgm:pt modelId="{6FF580DD-671A-4E12-87DE-381B5AABFD1B}" type="pres">
      <dgm:prSet presAssocID="{A4AB61FC-3E30-4F26-9838-792B5AC15530}" presName="aNode" presStyleLbl="fgAcc1" presStyleIdx="1" presStyleCnt="10">
        <dgm:presLayoutVars>
          <dgm:bulletEnabled val="1"/>
        </dgm:presLayoutVars>
      </dgm:prSet>
      <dgm:spPr/>
    </dgm:pt>
    <dgm:pt modelId="{E284B4DB-A61F-4930-B463-6F143BAC8254}" type="pres">
      <dgm:prSet presAssocID="{A4AB61FC-3E30-4F26-9838-792B5AC15530}" presName="aSpace" presStyleCnt="0"/>
      <dgm:spPr/>
    </dgm:pt>
    <dgm:pt modelId="{85EC0E78-45C7-4CF0-9F4E-1C3DD6A9698B}" type="pres">
      <dgm:prSet presAssocID="{AB8FCB2F-7A8B-4D14-AEB7-32FEDBA7D256}" presName="aNode" presStyleLbl="fgAcc1" presStyleIdx="2" presStyleCnt="10">
        <dgm:presLayoutVars>
          <dgm:bulletEnabled val="1"/>
        </dgm:presLayoutVars>
      </dgm:prSet>
      <dgm:spPr/>
    </dgm:pt>
    <dgm:pt modelId="{5C362CED-5896-45B6-9C4D-0DFF3A3C5BED}" type="pres">
      <dgm:prSet presAssocID="{AB8FCB2F-7A8B-4D14-AEB7-32FEDBA7D256}" presName="aSpace" presStyleCnt="0"/>
      <dgm:spPr/>
    </dgm:pt>
    <dgm:pt modelId="{34B16F58-5D14-4FED-A2BC-E21BCA6D5910}" type="pres">
      <dgm:prSet presAssocID="{622496CC-EE30-4B2E-9779-CA3C7B176C9B}" presName="aNode" presStyleLbl="fgAcc1" presStyleIdx="3" presStyleCnt="10">
        <dgm:presLayoutVars>
          <dgm:bulletEnabled val="1"/>
        </dgm:presLayoutVars>
      </dgm:prSet>
      <dgm:spPr/>
    </dgm:pt>
    <dgm:pt modelId="{D6CEFD81-2E27-46CF-98BC-C56D01C4A3EB}" type="pres">
      <dgm:prSet presAssocID="{622496CC-EE30-4B2E-9779-CA3C7B176C9B}" presName="aSpace" presStyleCnt="0"/>
      <dgm:spPr/>
    </dgm:pt>
    <dgm:pt modelId="{3BD03D03-0779-4FB7-9000-401ED98A87AB}" type="pres">
      <dgm:prSet presAssocID="{76B4134B-23F4-4F46-BBB1-5EA530B6C676}" presName="aNode" presStyleLbl="fgAcc1" presStyleIdx="4" presStyleCnt="10">
        <dgm:presLayoutVars>
          <dgm:bulletEnabled val="1"/>
        </dgm:presLayoutVars>
      </dgm:prSet>
      <dgm:spPr/>
    </dgm:pt>
    <dgm:pt modelId="{26510DA1-FAF2-4D02-B67C-F0FEE37D8231}" type="pres">
      <dgm:prSet presAssocID="{76B4134B-23F4-4F46-BBB1-5EA530B6C676}" presName="aSpace" presStyleCnt="0"/>
      <dgm:spPr/>
    </dgm:pt>
    <dgm:pt modelId="{8075EA4B-68DE-4A06-ADC8-96DE81F8F68E}" type="pres">
      <dgm:prSet presAssocID="{48C6068A-AF2C-449E-81D8-4809DBB0A2EE}" presName="aNode" presStyleLbl="fgAcc1" presStyleIdx="5" presStyleCnt="10">
        <dgm:presLayoutVars>
          <dgm:bulletEnabled val="1"/>
        </dgm:presLayoutVars>
      </dgm:prSet>
      <dgm:spPr/>
    </dgm:pt>
    <dgm:pt modelId="{6DEFFF7C-40FD-46A5-AF3D-181B733E1F1D}" type="pres">
      <dgm:prSet presAssocID="{48C6068A-AF2C-449E-81D8-4809DBB0A2EE}" presName="aSpace" presStyleCnt="0"/>
      <dgm:spPr/>
    </dgm:pt>
    <dgm:pt modelId="{BC2A83A5-E113-46E4-8D8A-0755079A9BD9}" type="pres">
      <dgm:prSet presAssocID="{66DB433D-0677-47D0-9FBC-C1CCA1E1B798}" presName="aNode" presStyleLbl="fgAcc1" presStyleIdx="6" presStyleCnt="10">
        <dgm:presLayoutVars>
          <dgm:bulletEnabled val="1"/>
        </dgm:presLayoutVars>
      </dgm:prSet>
      <dgm:spPr/>
    </dgm:pt>
    <dgm:pt modelId="{13E19DD6-0598-485C-93AC-5C1BDC4FBE7A}" type="pres">
      <dgm:prSet presAssocID="{66DB433D-0677-47D0-9FBC-C1CCA1E1B798}" presName="aSpace" presStyleCnt="0"/>
      <dgm:spPr/>
    </dgm:pt>
    <dgm:pt modelId="{17E1CB11-027F-43B3-95C8-314F69126FDA}" type="pres">
      <dgm:prSet presAssocID="{2DFE2C3A-0566-496A-837B-D5AB9B721172}" presName="aNode" presStyleLbl="fgAcc1" presStyleIdx="7" presStyleCnt="10" custLinFactY="888" custLinFactNeighborX="1882" custLinFactNeighborY="100000">
        <dgm:presLayoutVars>
          <dgm:bulletEnabled val="1"/>
        </dgm:presLayoutVars>
      </dgm:prSet>
      <dgm:spPr/>
    </dgm:pt>
    <dgm:pt modelId="{0539BCC2-92A8-4BEC-8B38-424BF745831E}" type="pres">
      <dgm:prSet presAssocID="{2DFE2C3A-0566-496A-837B-D5AB9B721172}" presName="aSpace" presStyleCnt="0"/>
      <dgm:spPr/>
    </dgm:pt>
    <dgm:pt modelId="{9131019F-90EE-4CE3-942F-4A75EF077FE6}" type="pres">
      <dgm:prSet presAssocID="{94D11E9E-2465-4499-BFFF-D86AE19F77C9}" presName="aNode" presStyleLbl="fgAcc1" presStyleIdx="8" presStyleCnt="10">
        <dgm:presLayoutVars>
          <dgm:bulletEnabled val="1"/>
        </dgm:presLayoutVars>
      </dgm:prSet>
      <dgm:spPr/>
    </dgm:pt>
    <dgm:pt modelId="{53AF8DA3-7B66-4706-BC1D-75BFA7FB4FC3}" type="pres">
      <dgm:prSet presAssocID="{94D11E9E-2465-4499-BFFF-D86AE19F77C9}" presName="aSpace" presStyleCnt="0"/>
      <dgm:spPr/>
    </dgm:pt>
    <dgm:pt modelId="{69A4E462-BD52-4865-96D3-29A822AEDD00}" type="pres">
      <dgm:prSet presAssocID="{838712DA-D1EB-49D9-8CFD-5939E170E4E4}" presName="aNode" presStyleLbl="fgAcc1" presStyleIdx="9" presStyleCnt="10">
        <dgm:presLayoutVars>
          <dgm:bulletEnabled val="1"/>
        </dgm:presLayoutVars>
      </dgm:prSet>
      <dgm:spPr/>
      <dgm:t>
        <a:bodyPr/>
        <a:lstStyle/>
        <a:p>
          <a:endParaRPr lang="en-US"/>
        </a:p>
      </dgm:t>
    </dgm:pt>
    <dgm:pt modelId="{7DABB483-1114-4176-B58A-C0B806C70C38}" type="pres">
      <dgm:prSet presAssocID="{838712DA-D1EB-49D9-8CFD-5939E170E4E4}" presName="aSpace" presStyleCnt="0"/>
      <dgm:spPr/>
    </dgm:pt>
  </dgm:ptLst>
  <dgm:cxnLst>
    <dgm:cxn modelId="{BA4CB121-685F-4C53-A0EE-B793F8FB4E51}" srcId="{EACD4125-9685-43E9-8C0C-9582BC0CCC69}" destId="{62D83695-0A5B-4667-80AF-7D7925348E2B}" srcOrd="0" destOrd="0" parTransId="{9A2BDE42-92DB-44AA-9F53-F079CB419652}" sibTransId="{87139B17-B697-4038-9DE4-2BC03271D4E6}"/>
    <dgm:cxn modelId="{1C65C684-F84F-4D4D-BCE9-F64E1D8BDE7B}" srcId="{EACD4125-9685-43E9-8C0C-9582BC0CCC69}" destId="{94D11E9E-2465-4499-BFFF-D86AE19F77C9}" srcOrd="8" destOrd="0" parTransId="{A9B1AD06-C8BB-4931-B00B-457EBA2DFB32}" sibTransId="{7A0E3734-20D1-4B99-B0A2-0BCF743EF952}"/>
    <dgm:cxn modelId="{9D1CEA19-6C6F-4D72-8AED-77A05CF06E2A}" type="presOf" srcId="{62D83695-0A5B-4667-80AF-7D7925348E2B}" destId="{A5055172-D790-4B10-A765-23D5DF61D9F2}" srcOrd="0" destOrd="0" presId="urn:microsoft.com/office/officeart/2005/8/layout/pyramid2"/>
    <dgm:cxn modelId="{76457FF2-E914-4D80-8458-12E7AF678476}" type="presOf" srcId="{838712DA-D1EB-49D9-8CFD-5939E170E4E4}" destId="{69A4E462-BD52-4865-96D3-29A822AEDD00}" srcOrd="0" destOrd="0" presId="urn:microsoft.com/office/officeart/2005/8/layout/pyramid2"/>
    <dgm:cxn modelId="{4DF311A0-E1DD-4C08-9888-A9397B01FCCB}" type="presOf" srcId="{622496CC-EE30-4B2E-9779-CA3C7B176C9B}" destId="{34B16F58-5D14-4FED-A2BC-E21BCA6D5910}" srcOrd="0" destOrd="0" presId="urn:microsoft.com/office/officeart/2005/8/layout/pyramid2"/>
    <dgm:cxn modelId="{34C92E3A-5F85-4D30-909B-E3ACA459BEC8}" type="presOf" srcId="{AB8FCB2F-7A8B-4D14-AEB7-32FEDBA7D256}" destId="{85EC0E78-45C7-4CF0-9F4E-1C3DD6A9698B}" srcOrd="0" destOrd="0" presId="urn:microsoft.com/office/officeart/2005/8/layout/pyramid2"/>
    <dgm:cxn modelId="{E35B4388-4443-424E-8AF2-4D1B918C468D}" type="presOf" srcId="{A4AB61FC-3E30-4F26-9838-792B5AC15530}" destId="{6FF580DD-671A-4E12-87DE-381B5AABFD1B}" srcOrd="0" destOrd="0" presId="urn:microsoft.com/office/officeart/2005/8/layout/pyramid2"/>
    <dgm:cxn modelId="{3D1FB1D6-49E1-4AB9-A5A7-69D53094646E}" srcId="{EACD4125-9685-43E9-8C0C-9582BC0CCC69}" destId="{AB8FCB2F-7A8B-4D14-AEB7-32FEDBA7D256}" srcOrd="2" destOrd="0" parTransId="{730D3E5C-B24B-43E1-AEEC-754E115C1802}" sibTransId="{C9905E20-D136-449A-8AE0-00F30DDB5DB2}"/>
    <dgm:cxn modelId="{E2EE7572-E7E4-4BE6-AAE9-0A24CEBA10EC}" type="presOf" srcId="{94D11E9E-2465-4499-BFFF-D86AE19F77C9}" destId="{9131019F-90EE-4CE3-942F-4A75EF077FE6}" srcOrd="0" destOrd="0" presId="urn:microsoft.com/office/officeart/2005/8/layout/pyramid2"/>
    <dgm:cxn modelId="{354A6833-10B2-4AF9-96ED-CD4CC631383C}" srcId="{EACD4125-9685-43E9-8C0C-9582BC0CCC69}" destId="{2DFE2C3A-0566-496A-837B-D5AB9B721172}" srcOrd="7" destOrd="0" parTransId="{6EF4AC10-EBCC-4651-A553-E63AFBAF7B37}" sibTransId="{F269A68B-6B8B-4200-BAB6-063A03454E0D}"/>
    <dgm:cxn modelId="{11854617-6167-43EE-8524-1D9D96BDCF67}" srcId="{EACD4125-9685-43E9-8C0C-9582BC0CCC69}" destId="{622496CC-EE30-4B2E-9779-CA3C7B176C9B}" srcOrd="3" destOrd="0" parTransId="{FA51F071-2D85-4156-8C87-B35A0C8F7A9A}" sibTransId="{EA11B687-8199-481D-9A64-9E8AB102ABF2}"/>
    <dgm:cxn modelId="{58D42B07-3A87-4C0A-B043-F52E60EA552D}" srcId="{EACD4125-9685-43E9-8C0C-9582BC0CCC69}" destId="{76B4134B-23F4-4F46-BBB1-5EA530B6C676}" srcOrd="4" destOrd="0" parTransId="{C018390E-EE07-494E-9003-58FC22F93FDE}" sibTransId="{D8F5073B-9AB3-455C-89B4-7088CBC4D7B7}"/>
    <dgm:cxn modelId="{06B9B223-3B06-4AD3-9860-9B24C1F3CD4C}" type="presOf" srcId="{76B4134B-23F4-4F46-BBB1-5EA530B6C676}" destId="{3BD03D03-0779-4FB7-9000-401ED98A87AB}" srcOrd="0" destOrd="0" presId="urn:microsoft.com/office/officeart/2005/8/layout/pyramid2"/>
    <dgm:cxn modelId="{B22BE53D-3AF7-43C2-A454-6B08AECE3716}" type="presOf" srcId="{2DFE2C3A-0566-496A-837B-D5AB9B721172}" destId="{17E1CB11-027F-43B3-95C8-314F69126FDA}" srcOrd="0" destOrd="0" presId="urn:microsoft.com/office/officeart/2005/8/layout/pyramid2"/>
    <dgm:cxn modelId="{7DF485BD-CB6F-4051-A52A-1478945BED53}" srcId="{EACD4125-9685-43E9-8C0C-9582BC0CCC69}" destId="{48C6068A-AF2C-449E-81D8-4809DBB0A2EE}" srcOrd="5" destOrd="0" parTransId="{EA18698E-D86E-4D8E-82C3-5DC15120D1E7}" sibTransId="{1A567D53-2165-4B6B-80B8-2C1F14BD67FE}"/>
    <dgm:cxn modelId="{86E3DCCB-27D9-4C2D-8143-F318FA467B50}" type="presOf" srcId="{48C6068A-AF2C-449E-81D8-4809DBB0A2EE}" destId="{8075EA4B-68DE-4A06-ADC8-96DE81F8F68E}" srcOrd="0" destOrd="0" presId="urn:microsoft.com/office/officeart/2005/8/layout/pyramid2"/>
    <dgm:cxn modelId="{598903F3-7EB4-485F-8A7D-4E9B91DB6F3A}" srcId="{EACD4125-9685-43E9-8C0C-9582BC0CCC69}" destId="{838712DA-D1EB-49D9-8CFD-5939E170E4E4}" srcOrd="9" destOrd="0" parTransId="{40D0A81C-01EF-4B8E-93B3-906F21CD4E24}" sibTransId="{7AEA319F-74AB-4F73-A11B-6A185069B4A8}"/>
    <dgm:cxn modelId="{B1C62075-CF43-49CF-BF57-5281CA4B23DA}" type="presOf" srcId="{EACD4125-9685-43E9-8C0C-9582BC0CCC69}" destId="{8C171BBF-00D9-4CCA-9977-E2A2B6CA7517}" srcOrd="0" destOrd="0" presId="urn:microsoft.com/office/officeart/2005/8/layout/pyramid2"/>
    <dgm:cxn modelId="{8F7549A5-E72A-41D8-BF6B-1165DFA3224B}" srcId="{EACD4125-9685-43E9-8C0C-9582BC0CCC69}" destId="{A4AB61FC-3E30-4F26-9838-792B5AC15530}" srcOrd="1" destOrd="0" parTransId="{D8373EBE-756B-4F4F-9DD5-CDE1A93D74F4}" sibTransId="{56E4D860-98F2-41DD-BC3F-EC16C005DE2E}"/>
    <dgm:cxn modelId="{BC82745B-0A5A-4888-ABA7-15337BDD47AD}" srcId="{EACD4125-9685-43E9-8C0C-9582BC0CCC69}" destId="{66DB433D-0677-47D0-9FBC-C1CCA1E1B798}" srcOrd="6" destOrd="0" parTransId="{BADC2A1D-ADCA-4145-A256-335B3027028E}" sibTransId="{5585A37A-D03E-4627-93DD-8AD7BAA4F037}"/>
    <dgm:cxn modelId="{7D8769EC-89E4-4E26-8401-1B1823619101}" type="presOf" srcId="{66DB433D-0677-47D0-9FBC-C1CCA1E1B798}" destId="{BC2A83A5-E113-46E4-8D8A-0755079A9BD9}" srcOrd="0" destOrd="0" presId="urn:microsoft.com/office/officeart/2005/8/layout/pyramid2"/>
    <dgm:cxn modelId="{68A4F58E-3E5C-4EB4-8BBC-5BBE23857FD3}" type="presParOf" srcId="{8C171BBF-00D9-4CCA-9977-E2A2B6CA7517}" destId="{B88A9046-E45B-4A87-926E-50F6580EE12B}" srcOrd="0" destOrd="0" presId="urn:microsoft.com/office/officeart/2005/8/layout/pyramid2"/>
    <dgm:cxn modelId="{17F78849-1C63-4D82-810E-2E4A48249B08}" type="presParOf" srcId="{8C171BBF-00D9-4CCA-9977-E2A2B6CA7517}" destId="{DA82AFC7-79DE-43AE-88E7-2B251278C05E}" srcOrd="1" destOrd="0" presId="urn:microsoft.com/office/officeart/2005/8/layout/pyramid2"/>
    <dgm:cxn modelId="{0D3CB226-760F-4FD0-8F65-2130F1CED280}" type="presParOf" srcId="{DA82AFC7-79DE-43AE-88E7-2B251278C05E}" destId="{A5055172-D790-4B10-A765-23D5DF61D9F2}" srcOrd="0" destOrd="0" presId="urn:microsoft.com/office/officeart/2005/8/layout/pyramid2"/>
    <dgm:cxn modelId="{E7A07590-81E2-48BA-81BD-BC0609108102}" type="presParOf" srcId="{DA82AFC7-79DE-43AE-88E7-2B251278C05E}" destId="{1E6C0950-ED41-4BDE-B0D6-1273C6ED1ADC}" srcOrd="1" destOrd="0" presId="urn:microsoft.com/office/officeart/2005/8/layout/pyramid2"/>
    <dgm:cxn modelId="{1D40EC7A-4619-4B61-AFFC-B0138DC77BBB}" type="presParOf" srcId="{DA82AFC7-79DE-43AE-88E7-2B251278C05E}" destId="{6FF580DD-671A-4E12-87DE-381B5AABFD1B}" srcOrd="2" destOrd="0" presId="urn:microsoft.com/office/officeart/2005/8/layout/pyramid2"/>
    <dgm:cxn modelId="{E44BBD9F-C208-423E-94AA-982A7C75A262}" type="presParOf" srcId="{DA82AFC7-79DE-43AE-88E7-2B251278C05E}" destId="{E284B4DB-A61F-4930-B463-6F143BAC8254}" srcOrd="3" destOrd="0" presId="urn:microsoft.com/office/officeart/2005/8/layout/pyramid2"/>
    <dgm:cxn modelId="{C398E31B-AD24-4B2C-A651-2821AC59374A}" type="presParOf" srcId="{DA82AFC7-79DE-43AE-88E7-2B251278C05E}" destId="{85EC0E78-45C7-4CF0-9F4E-1C3DD6A9698B}" srcOrd="4" destOrd="0" presId="urn:microsoft.com/office/officeart/2005/8/layout/pyramid2"/>
    <dgm:cxn modelId="{0D811632-FEA9-4DFF-922B-FC6624305A63}" type="presParOf" srcId="{DA82AFC7-79DE-43AE-88E7-2B251278C05E}" destId="{5C362CED-5896-45B6-9C4D-0DFF3A3C5BED}" srcOrd="5" destOrd="0" presId="urn:microsoft.com/office/officeart/2005/8/layout/pyramid2"/>
    <dgm:cxn modelId="{489E8992-3C35-41AF-976A-F387C30CDBDF}" type="presParOf" srcId="{DA82AFC7-79DE-43AE-88E7-2B251278C05E}" destId="{34B16F58-5D14-4FED-A2BC-E21BCA6D5910}" srcOrd="6" destOrd="0" presId="urn:microsoft.com/office/officeart/2005/8/layout/pyramid2"/>
    <dgm:cxn modelId="{CC1A1B39-86F1-4D7B-9B3A-148C0A9B9E35}" type="presParOf" srcId="{DA82AFC7-79DE-43AE-88E7-2B251278C05E}" destId="{D6CEFD81-2E27-46CF-98BC-C56D01C4A3EB}" srcOrd="7" destOrd="0" presId="urn:microsoft.com/office/officeart/2005/8/layout/pyramid2"/>
    <dgm:cxn modelId="{FDF815E7-ECD6-4482-8DFD-419FC882FAB5}" type="presParOf" srcId="{DA82AFC7-79DE-43AE-88E7-2B251278C05E}" destId="{3BD03D03-0779-4FB7-9000-401ED98A87AB}" srcOrd="8" destOrd="0" presId="urn:microsoft.com/office/officeart/2005/8/layout/pyramid2"/>
    <dgm:cxn modelId="{215ED85F-C1D3-43F7-AF67-3DFDD4EFEB72}" type="presParOf" srcId="{DA82AFC7-79DE-43AE-88E7-2B251278C05E}" destId="{26510DA1-FAF2-4D02-B67C-F0FEE37D8231}" srcOrd="9" destOrd="0" presId="urn:microsoft.com/office/officeart/2005/8/layout/pyramid2"/>
    <dgm:cxn modelId="{18433D3F-3A42-4B8B-950B-D7C94E85513D}" type="presParOf" srcId="{DA82AFC7-79DE-43AE-88E7-2B251278C05E}" destId="{8075EA4B-68DE-4A06-ADC8-96DE81F8F68E}" srcOrd="10" destOrd="0" presId="urn:microsoft.com/office/officeart/2005/8/layout/pyramid2"/>
    <dgm:cxn modelId="{B7DA4D68-AD2A-40CF-B9EB-D4B09B5D35E0}" type="presParOf" srcId="{DA82AFC7-79DE-43AE-88E7-2B251278C05E}" destId="{6DEFFF7C-40FD-46A5-AF3D-181B733E1F1D}" srcOrd="11" destOrd="0" presId="urn:microsoft.com/office/officeart/2005/8/layout/pyramid2"/>
    <dgm:cxn modelId="{59734904-6516-4FCF-83B7-3448A152C840}" type="presParOf" srcId="{DA82AFC7-79DE-43AE-88E7-2B251278C05E}" destId="{BC2A83A5-E113-46E4-8D8A-0755079A9BD9}" srcOrd="12" destOrd="0" presId="urn:microsoft.com/office/officeart/2005/8/layout/pyramid2"/>
    <dgm:cxn modelId="{8E167691-4DB6-4B99-9893-2D0ACED32316}" type="presParOf" srcId="{DA82AFC7-79DE-43AE-88E7-2B251278C05E}" destId="{13E19DD6-0598-485C-93AC-5C1BDC4FBE7A}" srcOrd="13" destOrd="0" presId="urn:microsoft.com/office/officeart/2005/8/layout/pyramid2"/>
    <dgm:cxn modelId="{50B83C27-58F3-41A6-8F8F-3974E322FBFF}" type="presParOf" srcId="{DA82AFC7-79DE-43AE-88E7-2B251278C05E}" destId="{17E1CB11-027F-43B3-95C8-314F69126FDA}" srcOrd="14" destOrd="0" presId="urn:microsoft.com/office/officeart/2005/8/layout/pyramid2"/>
    <dgm:cxn modelId="{F8B32A4A-7D01-49AE-A045-9B4A07C152C6}" type="presParOf" srcId="{DA82AFC7-79DE-43AE-88E7-2B251278C05E}" destId="{0539BCC2-92A8-4BEC-8B38-424BF745831E}" srcOrd="15" destOrd="0" presId="urn:microsoft.com/office/officeart/2005/8/layout/pyramid2"/>
    <dgm:cxn modelId="{3C6BA9C1-59A1-4D9B-8B1D-06048EAD819E}" type="presParOf" srcId="{DA82AFC7-79DE-43AE-88E7-2B251278C05E}" destId="{9131019F-90EE-4CE3-942F-4A75EF077FE6}" srcOrd="16" destOrd="0" presId="urn:microsoft.com/office/officeart/2005/8/layout/pyramid2"/>
    <dgm:cxn modelId="{4A9B6C76-A9EB-4DCD-A31F-1FCBB844184B}" type="presParOf" srcId="{DA82AFC7-79DE-43AE-88E7-2B251278C05E}" destId="{53AF8DA3-7B66-4706-BC1D-75BFA7FB4FC3}" srcOrd="17" destOrd="0" presId="urn:microsoft.com/office/officeart/2005/8/layout/pyramid2"/>
    <dgm:cxn modelId="{7724E78E-D0BC-47DB-A52D-022A64129B6F}" type="presParOf" srcId="{DA82AFC7-79DE-43AE-88E7-2B251278C05E}" destId="{69A4E462-BD52-4865-96D3-29A822AEDD00}" srcOrd="18" destOrd="0" presId="urn:microsoft.com/office/officeart/2005/8/layout/pyramid2"/>
    <dgm:cxn modelId="{CA5A1A65-B47D-4BAC-BA46-AA7D563E4927}" type="presParOf" srcId="{DA82AFC7-79DE-43AE-88E7-2B251278C05E}" destId="{7DABB483-1114-4176-B58A-C0B806C70C38}" srcOrd="19"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8F8C1A-C8ED-42FE-A3B0-ECD0A01518B3}" type="doc">
      <dgm:prSet loTypeId="urn:microsoft.com/office/officeart/2009/3/layout/IncreasingArrowsProcess" loCatId="process" qsTypeId="urn:microsoft.com/office/officeart/2005/8/quickstyle/simple3" qsCatId="simple" csTypeId="urn:microsoft.com/office/officeart/2005/8/colors/colorful1" csCatId="colorful" phldr="1"/>
      <dgm:spPr/>
    </dgm:pt>
    <dgm:pt modelId="{615068C6-98AA-4027-B8CE-37184F78C42A}">
      <dgm:prSet phldrT="[Text]" custT="1"/>
      <dgm:spPr/>
      <dgm:t>
        <a:bodyPr/>
        <a:lstStyle/>
        <a:p>
          <a:r>
            <a:rPr lang="en-US" sz="1600" b="1" baseline="0" dirty="0" smtClean="0">
              <a:solidFill>
                <a:schemeClr val="tx1"/>
              </a:solidFill>
            </a:rPr>
            <a:t>Templates</a:t>
          </a:r>
          <a:endParaRPr lang="en-US" sz="1600" b="1" baseline="0" dirty="0">
            <a:solidFill>
              <a:schemeClr val="tx1"/>
            </a:solidFill>
          </a:endParaRPr>
        </a:p>
      </dgm:t>
    </dgm:pt>
    <dgm:pt modelId="{AAD6876D-6FCD-4A90-A41F-B6768738CFF5}" type="parTrans" cxnId="{B20D750C-E869-4BA8-BD2E-49DC07CAA680}">
      <dgm:prSet/>
      <dgm:spPr/>
      <dgm:t>
        <a:bodyPr/>
        <a:lstStyle/>
        <a:p>
          <a:endParaRPr lang="en-US" sz="1600" baseline="0">
            <a:solidFill>
              <a:schemeClr val="tx1">
                <a:lumMod val="75000"/>
                <a:lumOff val="25000"/>
              </a:schemeClr>
            </a:solidFill>
          </a:endParaRPr>
        </a:p>
      </dgm:t>
    </dgm:pt>
    <dgm:pt modelId="{39974A24-2A26-4B1C-A0BE-EE464C21225B}" type="sibTrans" cxnId="{B20D750C-E869-4BA8-BD2E-49DC07CAA680}">
      <dgm:prSet/>
      <dgm:spPr/>
      <dgm:t>
        <a:bodyPr/>
        <a:lstStyle/>
        <a:p>
          <a:endParaRPr lang="en-US" sz="1600" baseline="0">
            <a:solidFill>
              <a:schemeClr val="tx1">
                <a:lumMod val="75000"/>
                <a:lumOff val="25000"/>
              </a:schemeClr>
            </a:solidFill>
          </a:endParaRPr>
        </a:p>
      </dgm:t>
    </dgm:pt>
    <dgm:pt modelId="{AC96D32E-67D6-4F11-84D8-828084398CE1}">
      <dgm:prSet phldrT="[Text]" custT="1"/>
      <dgm:spPr/>
      <dgm:t>
        <a:bodyPr/>
        <a:lstStyle/>
        <a:p>
          <a:r>
            <a:rPr lang="en-US" sz="1600" b="1" baseline="0" dirty="0" smtClean="0">
              <a:solidFill>
                <a:schemeClr val="tx1"/>
              </a:solidFill>
            </a:rPr>
            <a:t>Goal</a:t>
          </a:r>
          <a:endParaRPr lang="en-US" sz="1600" b="1" baseline="0" dirty="0">
            <a:solidFill>
              <a:schemeClr val="tx1"/>
            </a:solidFill>
          </a:endParaRPr>
        </a:p>
      </dgm:t>
    </dgm:pt>
    <dgm:pt modelId="{91BAA954-9BBB-4EEE-A5DB-A0ED2D9B3D3F}" type="parTrans" cxnId="{513667F0-2FE3-484C-B16C-C86358B30519}">
      <dgm:prSet/>
      <dgm:spPr/>
      <dgm:t>
        <a:bodyPr/>
        <a:lstStyle/>
        <a:p>
          <a:endParaRPr lang="en-US" sz="1600" baseline="0">
            <a:solidFill>
              <a:schemeClr val="tx1">
                <a:lumMod val="75000"/>
                <a:lumOff val="25000"/>
              </a:schemeClr>
            </a:solidFill>
          </a:endParaRPr>
        </a:p>
      </dgm:t>
    </dgm:pt>
    <dgm:pt modelId="{AD37FAD3-0508-471B-9A62-923BC659702A}" type="sibTrans" cxnId="{513667F0-2FE3-484C-B16C-C86358B30519}">
      <dgm:prSet/>
      <dgm:spPr/>
      <dgm:t>
        <a:bodyPr/>
        <a:lstStyle/>
        <a:p>
          <a:endParaRPr lang="en-US" sz="1600" baseline="0">
            <a:solidFill>
              <a:schemeClr val="tx1">
                <a:lumMod val="75000"/>
                <a:lumOff val="25000"/>
              </a:schemeClr>
            </a:solidFill>
          </a:endParaRPr>
        </a:p>
      </dgm:t>
    </dgm:pt>
    <dgm:pt modelId="{8A4CA7E3-AD1A-4382-958C-7F6FEE293F3B}">
      <dgm:prSet phldrT="[Text]" custT="1"/>
      <dgm:spPr/>
      <dgm:t>
        <a:bodyPr/>
        <a:lstStyle/>
        <a:p>
          <a:r>
            <a:rPr lang="en-US" sz="1600" b="1" baseline="0" dirty="0" smtClean="0">
              <a:solidFill>
                <a:schemeClr val="tx1"/>
              </a:solidFill>
            </a:rPr>
            <a:t>Advantages</a:t>
          </a:r>
          <a:endParaRPr lang="en-US" sz="1600" b="1" baseline="0" dirty="0">
            <a:solidFill>
              <a:schemeClr val="tx1"/>
            </a:solidFill>
          </a:endParaRPr>
        </a:p>
      </dgm:t>
    </dgm:pt>
    <dgm:pt modelId="{114B6687-658C-4B78-ACFF-41CD56319EF1}" type="parTrans" cxnId="{EF5606BB-CA5C-4DAC-87C3-E2D5CDDC3ADB}">
      <dgm:prSet/>
      <dgm:spPr/>
      <dgm:t>
        <a:bodyPr/>
        <a:lstStyle/>
        <a:p>
          <a:endParaRPr lang="en-US" sz="1600" baseline="0">
            <a:solidFill>
              <a:schemeClr val="tx1">
                <a:lumMod val="75000"/>
                <a:lumOff val="25000"/>
              </a:schemeClr>
            </a:solidFill>
          </a:endParaRPr>
        </a:p>
      </dgm:t>
    </dgm:pt>
    <dgm:pt modelId="{306AA866-A957-491D-BD1C-2B94CB195176}" type="sibTrans" cxnId="{EF5606BB-CA5C-4DAC-87C3-E2D5CDDC3ADB}">
      <dgm:prSet/>
      <dgm:spPr/>
      <dgm:t>
        <a:bodyPr/>
        <a:lstStyle/>
        <a:p>
          <a:endParaRPr lang="en-US" sz="1600" baseline="0">
            <a:solidFill>
              <a:schemeClr val="tx1">
                <a:lumMod val="75000"/>
                <a:lumOff val="25000"/>
              </a:schemeClr>
            </a:solidFill>
          </a:endParaRPr>
        </a:p>
      </dgm:t>
    </dgm:pt>
    <dgm:pt modelId="{633E59E8-7E20-4A84-B501-A42CECB5CED2}">
      <dgm:prSet custT="1"/>
      <dgm:spPr/>
      <dgm:t>
        <a:bodyPr/>
        <a:lstStyle/>
        <a:p>
          <a:r>
            <a:rPr lang="en-US" sz="1600" baseline="0" dirty="0" smtClean="0">
              <a:solidFill>
                <a:schemeClr val="tx1"/>
              </a:solidFill>
            </a:rPr>
            <a:t>To optimize ‘world-class, customer-focused’ central procurement agency</a:t>
          </a:r>
          <a:endParaRPr lang="en-US" sz="1600" baseline="0" dirty="0">
            <a:solidFill>
              <a:schemeClr val="tx1"/>
            </a:solidFill>
          </a:endParaRPr>
        </a:p>
      </dgm:t>
    </dgm:pt>
    <dgm:pt modelId="{4539EB2F-5DD5-4626-91E1-530AB0E5876B}" type="parTrans" cxnId="{167F0D57-2791-4476-AD42-F32EC94F2FC7}">
      <dgm:prSet/>
      <dgm:spPr/>
      <dgm:t>
        <a:bodyPr/>
        <a:lstStyle/>
        <a:p>
          <a:endParaRPr lang="en-US" sz="1600" baseline="0">
            <a:solidFill>
              <a:schemeClr val="tx1">
                <a:lumMod val="75000"/>
                <a:lumOff val="25000"/>
              </a:schemeClr>
            </a:solidFill>
          </a:endParaRPr>
        </a:p>
      </dgm:t>
    </dgm:pt>
    <dgm:pt modelId="{B1236165-1C8E-4533-A7C8-7D313127474B}" type="sibTrans" cxnId="{167F0D57-2791-4476-AD42-F32EC94F2FC7}">
      <dgm:prSet/>
      <dgm:spPr/>
      <dgm:t>
        <a:bodyPr/>
        <a:lstStyle/>
        <a:p>
          <a:endParaRPr lang="en-US" sz="1600" baseline="0">
            <a:solidFill>
              <a:schemeClr val="tx1">
                <a:lumMod val="75000"/>
                <a:lumOff val="25000"/>
              </a:schemeClr>
            </a:solidFill>
          </a:endParaRPr>
        </a:p>
      </dgm:t>
    </dgm:pt>
    <dgm:pt modelId="{5FC82BF0-926F-4FB3-80E7-2339AFA5C45C}">
      <dgm:prSet phldrT="[Text]" custT="1"/>
      <dgm:spPr/>
      <dgm:t>
        <a:bodyPr/>
        <a:lstStyle/>
        <a:p>
          <a:r>
            <a:rPr lang="en-US" sz="1600" baseline="0" dirty="0" smtClean="0">
              <a:solidFill>
                <a:schemeClr val="tx1"/>
              </a:solidFill>
            </a:rPr>
            <a:t>Reduce total time taken from start to end, while ensuring customer-focus, compliance, and vendor optimization</a:t>
          </a:r>
          <a:endParaRPr lang="en-US" sz="1600" baseline="0" dirty="0">
            <a:solidFill>
              <a:schemeClr val="tx1"/>
            </a:solidFill>
          </a:endParaRPr>
        </a:p>
      </dgm:t>
    </dgm:pt>
    <dgm:pt modelId="{B7F186C6-14B5-4A34-826F-D79453A0185B}" type="parTrans" cxnId="{E520DFD5-BD3F-493A-805C-A8B1DAAE126C}">
      <dgm:prSet/>
      <dgm:spPr/>
      <dgm:t>
        <a:bodyPr/>
        <a:lstStyle/>
        <a:p>
          <a:endParaRPr lang="en-US" sz="1600" baseline="0">
            <a:solidFill>
              <a:schemeClr val="tx1">
                <a:lumMod val="75000"/>
                <a:lumOff val="25000"/>
              </a:schemeClr>
            </a:solidFill>
          </a:endParaRPr>
        </a:p>
      </dgm:t>
    </dgm:pt>
    <dgm:pt modelId="{8188C346-5B7A-4939-8523-887F43D5AA53}" type="sibTrans" cxnId="{E520DFD5-BD3F-493A-805C-A8B1DAAE126C}">
      <dgm:prSet/>
      <dgm:spPr/>
      <dgm:t>
        <a:bodyPr/>
        <a:lstStyle/>
        <a:p>
          <a:endParaRPr lang="en-US" sz="1600" baseline="0">
            <a:solidFill>
              <a:schemeClr val="tx1">
                <a:lumMod val="75000"/>
                <a:lumOff val="25000"/>
              </a:schemeClr>
            </a:solidFill>
          </a:endParaRPr>
        </a:p>
      </dgm:t>
    </dgm:pt>
    <dgm:pt modelId="{4E11D359-5D0A-4F26-BF80-9C7BDF2205A5}">
      <dgm:prSet phldrT="[Text]" custT="1"/>
      <dgm:spPr/>
      <dgm:t>
        <a:bodyPr/>
        <a:lstStyle/>
        <a:p>
          <a:r>
            <a:rPr lang="en-US" sz="1600" baseline="0" dirty="0" smtClean="0">
              <a:solidFill>
                <a:schemeClr val="tx1"/>
              </a:solidFill>
            </a:rPr>
            <a:t>Reduced costs</a:t>
          </a:r>
          <a:endParaRPr lang="en-US" sz="1600" baseline="0" dirty="0">
            <a:solidFill>
              <a:schemeClr val="tx1"/>
            </a:solidFill>
          </a:endParaRPr>
        </a:p>
      </dgm:t>
    </dgm:pt>
    <dgm:pt modelId="{0E68AD04-904A-45A4-A8B1-1134A25C20A5}" type="parTrans" cxnId="{BB7F3611-4280-4337-9A72-0BFE6C6653C2}">
      <dgm:prSet/>
      <dgm:spPr/>
      <dgm:t>
        <a:bodyPr/>
        <a:lstStyle/>
        <a:p>
          <a:endParaRPr lang="en-US" sz="1600" baseline="0">
            <a:solidFill>
              <a:schemeClr val="tx1">
                <a:lumMod val="75000"/>
                <a:lumOff val="25000"/>
              </a:schemeClr>
            </a:solidFill>
          </a:endParaRPr>
        </a:p>
      </dgm:t>
    </dgm:pt>
    <dgm:pt modelId="{ED36D313-BED4-43AC-BA83-8F2545C16CBA}" type="sibTrans" cxnId="{BB7F3611-4280-4337-9A72-0BFE6C6653C2}">
      <dgm:prSet/>
      <dgm:spPr/>
      <dgm:t>
        <a:bodyPr/>
        <a:lstStyle/>
        <a:p>
          <a:endParaRPr lang="en-US" sz="1600" baseline="0">
            <a:solidFill>
              <a:schemeClr val="tx1">
                <a:lumMod val="75000"/>
                <a:lumOff val="25000"/>
              </a:schemeClr>
            </a:solidFill>
          </a:endParaRPr>
        </a:p>
      </dgm:t>
    </dgm:pt>
    <dgm:pt modelId="{A8D0D715-3332-4BD6-80E8-53CB606A7FB3}">
      <dgm:prSet phldrT="[Text]" custT="1"/>
      <dgm:spPr/>
      <dgm:t>
        <a:bodyPr/>
        <a:lstStyle/>
        <a:p>
          <a:r>
            <a:rPr lang="en-US" sz="1600" baseline="0" dirty="0" smtClean="0">
              <a:solidFill>
                <a:schemeClr val="tx1"/>
              </a:solidFill>
            </a:rPr>
            <a:t>Increased throughput</a:t>
          </a:r>
          <a:endParaRPr lang="en-US" sz="1600" baseline="0" dirty="0">
            <a:solidFill>
              <a:schemeClr val="tx1"/>
            </a:solidFill>
          </a:endParaRPr>
        </a:p>
      </dgm:t>
    </dgm:pt>
    <dgm:pt modelId="{355C72D5-2E5B-44CD-964B-ABC9C3D18AC1}" type="parTrans" cxnId="{0378B358-C71E-4B8C-A9A2-31E14BE56B5F}">
      <dgm:prSet/>
      <dgm:spPr/>
      <dgm:t>
        <a:bodyPr/>
        <a:lstStyle/>
        <a:p>
          <a:endParaRPr lang="en-US" sz="1600" baseline="0">
            <a:solidFill>
              <a:schemeClr val="tx1">
                <a:lumMod val="75000"/>
                <a:lumOff val="25000"/>
              </a:schemeClr>
            </a:solidFill>
          </a:endParaRPr>
        </a:p>
      </dgm:t>
    </dgm:pt>
    <dgm:pt modelId="{D9D6BACF-897A-44DA-B633-C4453C7C8B1C}" type="sibTrans" cxnId="{0378B358-C71E-4B8C-A9A2-31E14BE56B5F}">
      <dgm:prSet/>
      <dgm:spPr/>
      <dgm:t>
        <a:bodyPr/>
        <a:lstStyle/>
        <a:p>
          <a:endParaRPr lang="en-US" sz="1600" baseline="0">
            <a:solidFill>
              <a:schemeClr val="tx1">
                <a:lumMod val="75000"/>
                <a:lumOff val="25000"/>
              </a:schemeClr>
            </a:solidFill>
          </a:endParaRPr>
        </a:p>
      </dgm:t>
    </dgm:pt>
    <dgm:pt modelId="{FF8D50D6-164C-4A1D-AA78-FAE7A96CB707}">
      <dgm:prSet phldrT="[Text]" custT="1"/>
      <dgm:spPr/>
      <dgm:t>
        <a:bodyPr/>
        <a:lstStyle/>
        <a:p>
          <a:r>
            <a:rPr lang="en-US" sz="1600" baseline="0" dirty="0" smtClean="0">
              <a:solidFill>
                <a:schemeClr val="tx1"/>
              </a:solidFill>
            </a:rPr>
            <a:t>Streamlined processes</a:t>
          </a:r>
          <a:endParaRPr lang="en-US" sz="1600" baseline="0" dirty="0">
            <a:solidFill>
              <a:schemeClr val="tx1"/>
            </a:solidFill>
          </a:endParaRPr>
        </a:p>
      </dgm:t>
    </dgm:pt>
    <dgm:pt modelId="{48E8E903-5210-49D7-BBC8-27C446FEB0FB}" type="parTrans" cxnId="{7434546F-5F3A-494B-9851-470C5DFAB338}">
      <dgm:prSet/>
      <dgm:spPr/>
      <dgm:t>
        <a:bodyPr/>
        <a:lstStyle/>
        <a:p>
          <a:endParaRPr lang="en-US" sz="1600" baseline="0">
            <a:solidFill>
              <a:schemeClr val="tx1">
                <a:lumMod val="75000"/>
                <a:lumOff val="25000"/>
              </a:schemeClr>
            </a:solidFill>
          </a:endParaRPr>
        </a:p>
      </dgm:t>
    </dgm:pt>
    <dgm:pt modelId="{9BE5F023-0E64-45FD-8F88-591031329582}" type="sibTrans" cxnId="{7434546F-5F3A-494B-9851-470C5DFAB338}">
      <dgm:prSet/>
      <dgm:spPr/>
      <dgm:t>
        <a:bodyPr/>
        <a:lstStyle/>
        <a:p>
          <a:endParaRPr lang="en-US" sz="1600" baseline="0">
            <a:solidFill>
              <a:schemeClr val="tx1">
                <a:lumMod val="75000"/>
                <a:lumOff val="25000"/>
              </a:schemeClr>
            </a:solidFill>
          </a:endParaRPr>
        </a:p>
      </dgm:t>
    </dgm:pt>
    <dgm:pt modelId="{73D617BC-C2FB-42E4-97E8-886AE333F03A}">
      <dgm:prSet phldrT="[Text]" custT="1"/>
      <dgm:spPr/>
      <dgm:t>
        <a:bodyPr/>
        <a:lstStyle/>
        <a:p>
          <a:r>
            <a:rPr lang="en-US" sz="1600" baseline="0" dirty="0" smtClean="0">
              <a:solidFill>
                <a:schemeClr val="tx1"/>
              </a:solidFill>
            </a:rPr>
            <a:t>Improved communication</a:t>
          </a:r>
          <a:endParaRPr lang="en-US" sz="1600" baseline="0" dirty="0">
            <a:solidFill>
              <a:schemeClr val="tx1"/>
            </a:solidFill>
          </a:endParaRPr>
        </a:p>
      </dgm:t>
    </dgm:pt>
    <dgm:pt modelId="{EF15F8FA-9E33-4174-A3A1-B849980B19E7}" type="parTrans" cxnId="{F94A2D85-293A-40B7-83BA-89D091C34B4D}">
      <dgm:prSet/>
      <dgm:spPr/>
      <dgm:t>
        <a:bodyPr/>
        <a:lstStyle/>
        <a:p>
          <a:endParaRPr lang="en-US" sz="1600" baseline="0">
            <a:solidFill>
              <a:schemeClr val="tx1">
                <a:lumMod val="75000"/>
                <a:lumOff val="25000"/>
              </a:schemeClr>
            </a:solidFill>
          </a:endParaRPr>
        </a:p>
      </dgm:t>
    </dgm:pt>
    <dgm:pt modelId="{FAA89027-3868-401D-8408-ABEC78DE1C71}" type="sibTrans" cxnId="{F94A2D85-293A-40B7-83BA-89D091C34B4D}">
      <dgm:prSet/>
      <dgm:spPr/>
      <dgm:t>
        <a:bodyPr/>
        <a:lstStyle/>
        <a:p>
          <a:endParaRPr lang="en-US" sz="1600" baseline="0">
            <a:solidFill>
              <a:schemeClr val="tx1">
                <a:lumMod val="75000"/>
                <a:lumOff val="25000"/>
              </a:schemeClr>
            </a:solidFill>
          </a:endParaRPr>
        </a:p>
      </dgm:t>
    </dgm:pt>
    <dgm:pt modelId="{FB267777-FE80-4080-95EB-6096299EE8DD}">
      <dgm:prSet phldrT="[Text]" custT="1"/>
      <dgm:spPr/>
      <dgm:t>
        <a:bodyPr/>
        <a:lstStyle/>
        <a:p>
          <a:r>
            <a:rPr lang="en-US" sz="1600" baseline="0" dirty="0" smtClean="0">
              <a:solidFill>
                <a:schemeClr val="tx1"/>
              </a:solidFill>
            </a:rPr>
            <a:t>Increased alignment</a:t>
          </a:r>
          <a:endParaRPr lang="en-US" sz="1600" baseline="0" dirty="0">
            <a:solidFill>
              <a:schemeClr val="tx1"/>
            </a:solidFill>
          </a:endParaRPr>
        </a:p>
      </dgm:t>
    </dgm:pt>
    <dgm:pt modelId="{68EF6A3C-364F-40A6-A781-694784F8C165}" type="parTrans" cxnId="{1508E846-7F10-428F-B657-9568AA49B8AB}">
      <dgm:prSet/>
      <dgm:spPr/>
      <dgm:t>
        <a:bodyPr/>
        <a:lstStyle/>
        <a:p>
          <a:endParaRPr lang="en-US" sz="1600" baseline="0">
            <a:solidFill>
              <a:schemeClr val="tx1">
                <a:lumMod val="75000"/>
                <a:lumOff val="25000"/>
              </a:schemeClr>
            </a:solidFill>
          </a:endParaRPr>
        </a:p>
      </dgm:t>
    </dgm:pt>
    <dgm:pt modelId="{7FC6CBC6-C033-43F5-9711-737171861530}" type="sibTrans" cxnId="{1508E846-7F10-428F-B657-9568AA49B8AB}">
      <dgm:prSet/>
      <dgm:spPr/>
      <dgm:t>
        <a:bodyPr/>
        <a:lstStyle/>
        <a:p>
          <a:endParaRPr lang="en-US" sz="1600" baseline="0">
            <a:solidFill>
              <a:schemeClr val="tx1">
                <a:lumMod val="75000"/>
                <a:lumOff val="25000"/>
              </a:schemeClr>
            </a:solidFill>
          </a:endParaRPr>
        </a:p>
      </dgm:t>
    </dgm:pt>
    <dgm:pt modelId="{2816D369-7453-41AC-8BEA-7071B75D9A22}">
      <dgm:prSet phldrT="[Text]" custT="1"/>
      <dgm:spPr/>
      <dgm:t>
        <a:bodyPr/>
        <a:lstStyle/>
        <a:p>
          <a:r>
            <a:rPr lang="en-US" sz="1600" baseline="0" dirty="0" smtClean="0">
              <a:solidFill>
                <a:schemeClr val="tx1"/>
              </a:solidFill>
            </a:rPr>
            <a:t>Compliance integrity</a:t>
          </a:r>
          <a:endParaRPr lang="en-US" sz="1600" baseline="0" dirty="0">
            <a:solidFill>
              <a:schemeClr val="tx1"/>
            </a:solidFill>
          </a:endParaRPr>
        </a:p>
      </dgm:t>
    </dgm:pt>
    <dgm:pt modelId="{149DE5CD-235E-49AC-9868-066EDBC052A6}" type="parTrans" cxnId="{433466FB-5110-488E-85A4-3B82D7C47103}">
      <dgm:prSet/>
      <dgm:spPr/>
      <dgm:t>
        <a:bodyPr/>
        <a:lstStyle/>
        <a:p>
          <a:endParaRPr lang="en-US" sz="1600" baseline="0">
            <a:solidFill>
              <a:schemeClr val="tx1">
                <a:lumMod val="75000"/>
                <a:lumOff val="25000"/>
              </a:schemeClr>
            </a:solidFill>
          </a:endParaRPr>
        </a:p>
      </dgm:t>
    </dgm:pt>
    <dgm:pt modelId="{1AE2B70B-6EF6-401C-9944-2C06E44C0270}" type="sibTrans" cxnId="{433466FB-5110-488E-85A4-3B82D7C47103}">
      <dgm:prSet/>
      <dgm:spPr/>
      <dgm:t>
        <a:bodyPr/>
        <a:lstStyle/>
        <a:p>
          <a:endParaRPr lang="en-US" sz="1600" baseline="0">
            <a:solidFill>
              <a:schemeClr val="tx1">
                <a:lumMod val="75000"/>
                <a:lumOff val="25000"/>
              </a:schemeClr>
            </a:solidFill>
          </a:endParaRPr>
        </a:p>
      </dgm:t>
    </dgm:pt>
    <dgm:pt modelId="{253333E0-6931-41BA-B22A-8A7325937C50}" type="pres">
      <dgm:prSet presAssocID="{658F8C1A-C8ED-42FE-A3B0-ECD0A01518B3}" presName="Name0" presStyleCnt="0">
        <dgm:presLayoutVars>
          <dgm:chMax val="5"/>
          <dgm:chPref val="5"/>
          <dgm:dir/>
          <dgm:animLvl val="lvl"/>
        </dgm:presLayoutVars>
      </dgm:prSet>
      <dgm:spPr/>
    </dgm:pt>
    <dgm:pt modelId="{252775C2-F44E-4B9D-8E5E-FB2C1C3C7B84}" type="pres">
      <dgm:prSet presAssocID="{615068C6-98AA-4027-B8CE-37184F78C42A}" presName="parentText1" presStyleLbl="node1" presStyleIdx="0" presStyleCnt="3">
        <dgm:presLayoutVars>
          <dgm:chMax/>
          <dgm:chPref val="3"/>
          <dgm:bulletEnabled val="1"/>
        </dgm:presLayoutVars>
      </dgm:prSet>
      <dgm:spPr/>
      <dgm:t>
        <a:bodyPr/>
        <a:lstStyle/>
        <a:p>
          <a:endParaRPr lang="en-US"/>
        </a:p>
      </dgm:t>
    </dgm:pt>
    <dgm:pt modelId="{683BB983-BD9F-433A-9886-5210BAC3EBB1}" type="pres">
      <dgm:prSet presAssocID="{615068C6-98AA-4027-B8CE-37184F78C42A}" presName="childText1" presStyleLbl="solidAlignAcc1" presStyleIdx="0" presStyleCnt="3">
        <dgm:presLayoutVars>
          <dgm:chMax val="0"/>
          <dgm:chPref val="0"/>
          <dgm:bulletEnabled val="1"/>
        </dgm:presLayoutVars>
      </dgm:prSet>
      <dgm:spPr/>
      <dgm:t>
        <a:bodyPr/>
        <a:lstStyle/>
        <a:p>
          <a:endParaRPr lang="en-US"/>
        </a:p>
      </dgm:t>
    </dgm:pt>
    <dgm:pt modelId="{963EE809-0D31-4EE9-BC55-527C5B673FA6}" type="pres">
      <dgm:prSet presAssocID="{AC96D32E-67D6-4F11-84D8-828084398CE1}" presName="parentText2" presStyleLbl="node1" presStyleIdx="1" presStyleCnt="3">
        <dgm:presLayoutVars>
          <dgm:chMax/>
          <dgm:chPref val="3"/>
          <dgm:bulletEnabled val="1"/>
        </dgm:presLayoutVars>
      </dgm:prSet>
      <dgm:spPr/>
      <dgm:t>
        <a:bodyPr/>
        <a:lstStyle/>
        <a:p>
          <a:endParaRPr lang="en-US"/>
        </a:p>
      </dgm:t>
    </dgm:pt>
    <dgm:pt modelId="{6C4DE0BE-3929-41FA-9A05-191569612794}" type="pres">
      <dgm:prSet presAssocID="{AC96D32E-67D6-4F11-84D8-828084398CE1}" presName="childText2" presStyleLbl="solidAlignAcc1" presStyleIdx="1" presStyleCnt="3">
        <dgm:presLayoutVars>
          <dgm:chMax val="0"/>
          <dgm:chPref val="0"/>
          <dgm:bulletEnabled val="1"/>
        </dgm:presLayoutVars>
      </dgm:prSet>
      <dgm:spPr/>
      <dgm:t>
        <a:bodyPr/>
        <a:lstStyle/>
        <a:p>
          <a:endParaRPr lang="en-US"/>
        </a:p>
      </dgm:t>
    </dgm:pt>
    <dgm:pt modelId="{493691AD-F64E-4B4A-8282-EADC8ADA3314}" type="pres">
      <dgm:prSet presAssocID="{8A4CA7E3-AD1A-4382-958C-7F6FEE293F3B}" presName="parentText3" presStyleLbl="node1" presStyleIdx="2" presStyleCnt="3">
        <dgm:presLayoutVars>
          <dgm:chMax/>
          <dgm:chPref val="3"/>
          <dgm:bulletEnabled val="1"/>
        </dgm:presLayoutVars>
      </dgm:prSet>
      <dgm:spPr/>
      <dgm:t>
        <a:bodyPr/>
        <a:lstStyle/>
        <a:p>
          <a:endParaRPr lang="en-US"/>
        </a:p>
      </dgm:t>
    </dgm:pt>
    <dgm:pt modelId="{D85D7C11-773A-49C4-81AA-45546D9D306C}" type="pres">
      <dgm:prSet presAssocID="{8A4CA7E3-AD1A-4382-958C-7F6FEE293F3B}" presName="childText3" presStyleLbl="solidAlignAcc1" presStyleIdx="2" presStyleCnt="3">
        <dgm:presLayoutVars>
          <dgm:chMax val="0"/>
          <dgm:chPref val="0"/>
          <dgm:bulletEnabled val="1"/>
        </dgm:presLayoutVars>
      </dgm:prSet>
      <dgm:spPr/>
      <dgm:t>
        <a:bodyPr/>
        <a:lstStyle/>
        <a:p>
          <a:endParaRPr lang="en-US"/>
        </a:p>
      </dgm:t>
    </dgm:pt>
  </dgm:ptLst>
  <dgm:cxnLst>
    <dgm:cxn modelId="{1B69E277-C307-468F-A79C-F0156E57A787}" type="presOf" srcId="{633E59E8-7E20-4A84-B501-A42CECB5CED2}" destId="{683BB983-BD9F-433A-9886-5210BAC3EBB1}" srcOrd="0" destOrd="0" presId="urn:microsoft.com/office/officeart/2009/3/layout/IncreasingArrowsProcess"/>
    <dgm:cxn modelId="{369EE3D5-1D93-4025-BC25-9B7251C4AB11}" type="presOf" srcId="{FF8D50D6-164C-4A1D-AA78-FAE7A96CB707}" destId="{D85D7C11-773A-49C4-81AA-45546D9D306C}" srcOrd="0" destOrd="2" presId="urn:microsoft.com/office/officeart/2009/3/layout/IncreasingArrowsProcess"/>
    <dgm:cxn modelId="{C9D78E04-2B7E-47C8-97E0-5AC29D627F99}" type="presOf" srcId="{73D617BC-C2FB-42E4-97E8-886AE333F03A}" destId="{D85D7C11-773A-49C4-81AA-45546D9D306C}" srcOrd="0" destOrd="3" presId="urn:microsoft.com/office/officeart/2009/3/layout/IncreasingArrowsProcess"/>
    <dgm:cxn modelId="{167F0D57-2791-4476-AD42-F32EC94F2FC7}" srcId="{615068C6-98AA-4027-B8CE-37184F78C42A}" destId="{633E59E8-7E20-4A84-B501-A42CECB5CED2}" srcOrd="0" destOrd="0" parTransId="{4539EB2F-5DD5-4626-91E1-530AB0E5876B}" sibTransId="{B1236165-1C8E-4533-A7C8-7D313127474B}"/>
    <dgm:cxn modelId="{22DEECA8-9B37-4883-9801-E5833B66B2F0}" type="presOf" srcId="{A8D0D715-3332-4BD6-80E8-53CB606A7FB3}" destId="{D85D7C11-773A-49C4-81AA-45546D9D306C}" srcOrd="0" destOrd="1" presId="urn:microsoft.com/office/officeart/2009/3/layout/IncreasingArrowsProcess"/>
    <dgm:cxn modelId="{0378B358-C71E-4B8C-A9A2-31E14BE56B5F}" srcId="{8A4CA7E3-AD1A-4382-958C-7F6FEE293F3B}" destId="{A8D0D715-3332-4BD6-80E8-53CB606A7FB3}" srcOrd="1" destOrd="0" parTransId="{355C72D5-2E5B-44CD-964B-ABC9C3D18AC1}" sibTransId="{D9D6BACF-897A-44DA-B633-C4453C7C8B1C}"/>
    <dgm:cxn modelId="{9D20F72D-0477-4E4E-B278-9A01F8534774}" type="presOf" srcId="{8A4CA7E3-AD1A-4382-958C-7F6FEE293F3B}" destId="{493691AD-F64E-4B4A-8282-EADC8ADA3314}" srcOrd="0" destOrd="0" presId="urn:microsoft.com/office/officeart/2009/3/layout/IncreasingArrowsProcess"/>
    <dgm:cxn modelId="{2E0DC653-FC02-4D55-9A58-C9C4F6C531A2}" type="presOf" srcId="{4E11D359-5D0A-4F26-BF80-9C7BDF2205A5}" destId="{D85D7C11-773A-49C4-81AA-45546D9D306C}" srcOrd="0" destOrd="0" presId="urn:microsoft.com/office/officeart/2009/3/layout/IncreasingArrowsProcess"/>
    <dgm:cxn modelId="{433466FB-5110-488E-85A4-3B82D7C47103}" srcId="{8A4CA7E3-AD1A-4382-958C-7F6FEE293F3B}" destId="{2816D369-7453-41AC-8BEA-7071B75D9A22}" srcOrd="5" destOrd="0" parTransId="{149DE5CD-235E-49AC-9868-066EDBC052A6}" sibTransId="{1AE2B70B-6EF6-401C-9944-2C06E44C0270}"/>
    <dgm:cxn modelId="{F94A2D85-293A-40B7-83BA-89D091C34B4D}" srcId="{8A4CA7E3-AD1A-4382-958C-7F6FEE293F3B}" destId="{73D617BC-C2FB-42E4-97E8-886AE333F03A}" srcOrd="3" destOrd="0" parTransId="{EF15F8FA-9E33-4174-A3A1-B849980B19E7}" sibTransId="{FAA89027-3868-401D-8408-ABEC78DE1C71}"/>
    <dgm:cxn modelId="{EF5606BB-CA5C-4DAC-87C3-E2D5CDDC3ADB}" srcId="{658F8C1A-C8ED-42FE-A3B0-ECD0A01518B3}" destId="{8A4CA7E3-AD1A-4382-958C-7F6FEE293F3B}" srcOrd="2" destOrd="0" parTransId="{114B6687-658C-4B78-ACFF-41CD56319EF1}" sibTransId="{306AA866-A957-491D-BD1C-2B94CB195176}"/>
    <dgm:cxn modelId="{1508E846-7F10-428F-B657-9568AA49B8AB}" srcId="{8A4CA7E3-AD1A-4382-958C-7F6FEE293F3B}" destId="{FB267777-FE80-4080-95EB-6096299EE8DD}" srcOrd="4" destOrd="0" parTransId="{68EF6A3C-364F-40A6-A781-694784F8C165}" sibTransId="{7FC6CBC6-C033-43F5-9711-737171861530}"/>
    <dgm:cxn modelId="{534D2879-2FE8-4957-9E68-8156A86C3876}" type="presOf" srcId="{5FC82BF0-926F-4FB3-80E7-2339AFA5C45C}" destId="{6C4DE0BE-3929-41FA-9A05-191569612794}" srcOrd="0" destOrd="0" presId="urn:microsoft.com/office/officeart/2009/3/layout/IncreasingArrowsProcess"/>
    <dgm:cxn modelId="{3A152D47-F509-4E06-ABFC-17077349AA51}" type="presOf" srcId="{2816D369-7453-41AC-8BEA-7071B75D9A22}" destId="{D85D7C11-773A-49C4-81AA-45546D9D306C}" srcOrd="0" destOrd="5" presId="urn:microsoft.com/office/officeart/2009/3/layout/IncreasingArrowsProcess"/>
    <dgm:cxn modelId="{939AE1B6-3236-4015-9302-EEFDA11E56E3}" type="presOf" srcId="{615068C6-98AA-4027-B8CE-37184F78C42A}" destId="{252775C2-F44E-4B9D-8E5E-FB2C1C3C7B84}" srcOrd="0" destOrd="0" presId="urn:microsoft.com/office/officeart/2009/3/layout/IncreasingArrowsProcess"/>
    <dgm:cxn modelId="{DEB2C74B-99CF-4EBA-A87D-503DE2CA3C06}" type="presOf" srcId="{AC96D32E-67D6-4F11-84D8-828084398CE1}" destId="{963EE809-0D31-4EE9-BC55-527C5B673FA6}" srcOrd="0" destOrd="0" presId="urn:microsoft.com/office/officeart/2009/3/layout/IncreasingArrowsProcess"/>
    <dgm:cxn modelId="{513667F0-2FE3-484C-B16C-C86358B30519}" srcId="{658F8C1A-C8ED-42FE-A3B0-ECD0A01518B3}" destId="{AC96D32E-67D6-4F11-84D8-828084398CE1}" srcOrd="1" destOrd="0" parTransId="{91BAA954-9BBB-4EEE-A5DB-A0ED2D9B3D3F}" sibTransId="{AD37FAD3-0508-471B-9A62-923BC659702A}"/>
    <dgm:cxn modelId="{B7B9011E-A0D1-4EBD-93BF-4100491686CC}" type="presOf" srcId="{658F8C1A-C8ED-42FE-A3B0-ECD0A01518B3}" destId="{253333E0-6931-41BA-B22A-8A7325937C50}" srcOrd="0" destOrd="0" presId="urn:microsoft.com/office/officeart/2009/3/layout/IncreasingArrowsProcess"/>
    <dgm:cxn modelId="{BBC7B9CC-EBFE-4FDB-8342-777CBE2B0B93}" type="presOf" srcId="{FB267777-FE80-4080-95EB-6096299EE8DD}" destId="{D85D7C11-773A-49C4-81AA-45546D9D306C}" srcOrd="0" destOrd="4" presId="urn:microsoft.com/office/officeart/2009/3/layout/IncreasingArrowsProcess"/>
    <dgm:cxn modelId="{BB7F3611-4280-4337-9A72-0BFE6C6653C2}" srcId="{8A4CA7E3-AD1A-4382-958C-7F6FEE293F3B}" destId="{4E11D359-5D0A-4F26-BF80-9C7BDF2205A5}" srcOrd="0" destOrd="0" parTransId="{0E68AD04-904A-45A4-A8B1-1134A25C20A5}" sibTransId="{ED36D313-BED4-43AC-BA83-8F2545C16CBA}"/>
    <dgm:cxn modelId="{7434546F-5F3A-494B-9851-470C5DFAB338}" srcId="{8A4CA7E3-AD1A-4382-958C-7F6FEE293F3B}" destId="{FF8D50D6-164C-4A1D-AA78-FAE7A96CB707}" srcOrd="2" destOrd="0" parTransId="{48E8E903-5210-49D7-BBC8-27C446FEB0FB}" sibTransId="{9BE5F023-0E64-45FD-8F88-591031329582}"/>
    <dgm:cxn modelId="{B20D750C-E869-4BA8-BD2E-49DC07CAA680}" srcId="{658F8C1A-C8ED-42FE-A3B0-ECD0A01518B3}" destId="{615068C6-98AA-4027-B8CE-37184F78C42A}" srcOrd="0" destOrd="0" parTransId="{AAD6876D-6FCD-4A90-A41F-B6768738CFF5}" sibTransId="{39974A24-2A26-4B1C-A0BE-EE464C21225B}"/>
    <dgm:cxn modelId="{E520DFD5-BD3F-493A-805C-A8B1DAAE126C}" srcId="{AC96D32E-67D6-4F11-84D8-828084398CE1}" destId="{5FC82BF0-926F-4FB3-80E7-2339AFA5C45C}" srcOrd="0" destOrd="0" parTransId="{B7F186C6-14B5-4A34-826F-D79453A0185B}" sibTransId="{8188C346-5B7A-4939-8523-887F43D5AA53}"/>
    <dgm:cxn modelId="{D67755DA-DA1C-475F-A798-1685EAE13B63}" type="presParOf" srcId="{253333E0-6931-41BA-B22A-8A7325937C50}" destId="{252775C2-F44E-4B9D-8E5E-FB2C1C3C7B84}" srcOrd="0" destOrd="0" presId="urn:microsoft.com/office/officeart/2009/3/layout/IncreasingArrowsProcess"/>
    <dgm:cxn modelId="{BA9C0517-C838-4045-8461-E003E9842298}" type="presParOf" srcId="{253333E0-6931-41BA-B22A-8A7325937C50}" destId="{683BB983-BD9F-433A-9886-5210BAC3EBB1}" srcOrd="1" destOrd="0" presId="urn:microsoft.com/office/officeart/2009/3/layout/IncreasingArrowsProcess"/>
    <dgm:cxn modelId="{BE0AC2B3-508C-4AA3-98D6-5690B3AC6B66}" type="presParOf" srcId="{253333E0-6931-41BA-B22A-8A7325937C50}" destId="{963EE809-0D31-4EE9-BC55-527C5B673FA6}" srcOrd="2" destOrd="0" presId="urn:microsoft.com/office/officeart/2009/3/layout/IncreasingArrowsProcess"/>
    <dgm:cxn modelId="{2E16E214-E303-4EDA-9F15-D8E9D132CBB5}" type="presParOf" srcId="{253333E0-6931-41BA-B22A-8A7325937C50}" destId="{6C4DE0BE-3929-41FA-9A05-191569612794}" srcOrd="3" destOrd="0" presId="urn:microsoft.com/office/officeart/2009/3/layout/IncreasingArrowsProcess"/>
    <dgm:cxn modelId="{0D27C1EC-8DB0-4D8B-914C-8B1A6CDF3FDC}" type="presParOf" srcId="{253333E0-6931-41BA-B22A-8A7325937C50}" destId="{493691AD-F64E-4B4A-8282-EADC8ADA3314}" srcOrd="4" destOrd="0" presId="urn:microsoft.com/office/officeart/2009/3/layout/IncreasingArrowsProcess"/>
    <dgm:cxn modelId="{7633C2A6-DA56-4225-82DD-E1811F4F6E5F}" type="presParOf" srcId="{253333E0-6931-41BA-B22A-8A7325937C50}" destId="{D85D7C11-773A-49C4-81AA-45546D9D306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CEFC85-95FE-47DF-84B2-D223E845076D}"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FC725A88-E84D-4BA8-BEC7-46CA7D366A8F}">
      <dgm:prSet phldrT="[Text]" custT="1"/>
      <dgm:spPr>
        <a:solidFill>
          <a:schemeClr val="accent3">
            <a:lumMod val="40000"/>
            <a:lumOff val="60000"/>
          </a:schemeClr>
        </a:solidFill>
      </dgm:spPr>
      <dgm:t>
        <a:bodyPr/>
        <a:lstStyle/>
        <a:p>
          <a:r>
            <a:rPr lang="en-US" sz="1600" baseline="0" dirty="0" smtClean="0">
              <a:solidFill>
                <a:schemeClr val="tx1"/>
              </a:solidFill>
            </a:rPr>
            <a:t>Customer Need</a:t>
          </a:r>
          <a:endParaRPr lang="en-US" sz="1600" baseline="0" dirty="0">
            <a:solidFill>
              <a:schemeClr val="tx1"/>
            </a:solidFill>
          </a:endParaRPr>
        </a:p>
      </dgm:t>
    </dgm:pt>
    <dgm:pt modelId="{7B33DA67-84FA-4A7E-9F6E-4183017A4FB6}" type="parTrans" cxnId="{9BBE20A0-6CE8-4A4A-A845-7060E6E2712A}">
      <dgm:prSet/>
      <dgm:spPr/>
      <dgm:t>
        <a:bodyPr/>
        <a:lstStyle/>
        <a:p>
          <a:endParaRPr lang="en-US" sz="1600" baseline="0">
            <a:solidFill>
              <a:schemeClr val="tx1">
                <a:lumMod val="75000"/>
                <a:lumOff val="25000"/>
              </a:schemeClr>
            </a:solidFill>
          </a:endParaRPr>
        </a:p>
      </dgm:t>
    </dgm:pt>
    <dgm:pt modelId="{96A1375C-11CF-4AAA-91B6-5913C34B0926}" type="sibTrans" cxnId="{9BBE20A0-6CE8-4A4A-A845-7060E6E2712A}">
      <dgm:prSet custT="1"/>
      <dgm:spPr/>
      <dgm:t>
        <a:bodyPr/>
        <a:lstStyle/>
        <a:p>
          <a:endParaRPr lang="en-US" sz="1600" baseline="0" dirty="0">
            <a:solidFill>
              <a:schemeClr val="tx1">
                <a:lumMod val="75000"/>
                <a:lumOff val="25000"/>
              </a:schemeClr>
            </a:solidFill>
          </a:endParaRPr>
        </a:p>
      </dgm:t>
    </dgm:pt>
    <dgm:pt modelId="{5CD1B031-B73B-4264-9D89-17EE5169551D}">
      <dgm:prSet phldrT="[Text]" custT="1"/>
      <dgm:spPr>
        <a:solidFill>
          <a:schemeClr val="bg2">
            <a:lumMod val="75000"/>
          </a:schemeClr>
        </a:solidFill>
      </dgm:spPr>
      <dgm:t>
        <a:bodyPr/>
        <a:lstStyle/>
        <a:p>
          <a:r>
            <a:rPr lang="en-US" sz="1600" baseline="0" dirty="0" smtClean="0">
              <a:solidFill>
                <a:schemeClr val="tx1"/>
              </a:solidFill>
            </a:rPr>
            <a:t>Contract</a:t>
          </a:r>
          <a:endParaRPr lang="en-US" sz="1600" baseline="0" dirty="0">
            <a:solidFill>
              <a:schemeClr val="tx1"/>
            </a:solidFill>
          </a:endParaRPr>
        </a:p>
      </dgm:t>
    </dgm:pt>
    <dgm:pt modelId="{9CE76CB7-1B06-4240-B423-93A22EA8B873}" type="parTrans" cxnId="{7C6E98CF-BC11-4D9E-A4D3-5B0797ACD8F1}">
      <dgm:prSet/>
      <dgm:spPr/>
      <dgm:t>
        <a:bodyPr/>
        <a:lstStyle/>
        <a:p>
          <a:endParaRPr lang="en-US" sz="1600" baseline="0">
            <a:solidFill>
              <a:schemeClr val="tx1">
                <a:lumMod val="75000"/>
                <a:lumOff val="25000"/>
              </a:schemeClr>
            </a:solidFill>
          </a:endParaRPr>
        </a:p>
      </dgm:t>
    </dgm:pt>
    <dgm:pt modelId="{34C17095-A0F6-47D3-8AD5-4A3A7E9656E0}" type="sibTrans" cxnId="{7C6E98CF-BC11-4D9E-A4D3-5B0797ACD8F1}">
      <dgm:prSet/>
      <dgm:spPr/>
      <dgm:t>
        <a:bodyPr/>
        <a:lstStyle/>
        <a:p>
          <a:endParaRPr lang="en-US" sz="1600" baseline="0">
            <a:solidFill>
              <a:schemeClr val="tx1">
                <a:lumMod val="75000"/>
                <a:lumOff val="25000"/>
              </a:schemeClr>
            </a:solidFill>
          </a:endParaRPr>
        </a:p>
      </dgm:t>
    </dgm:pt>
    <dgm:pt modelId="{0AF51AA3-C2FE-49C2-8E9F-D87D7DEE4972}">
      <dgm:prSet phldrT="[Text]" custT="1"/>
      <dgm:spPr>
        <a:solidFill>
          <a:schemeClr val="tx2">
            <a:lumMod val="40000"/>
            <a:lumOff val="60000"/>
          </a:schemeClr>
        </a:solidFill>
      </dgm:spPr>
      <dgm:t>
        <a:bodyPr/>
        <a:lstStyle/>
        <a:p>
          <a:r>
            <a:rPr lang="en-US" sz="1600" baseline="0" dirty="0" smtClean="0">
              <a:solidFill>
                <a:schemeClr val="tx1"/>
              </a:solidFill>
            </a:rPr>
            <a:t>Evaluation &amp; Award</a:t>
          </a:r>
          <a:endParaRPr lang="en-US" sz="1600" baseline="0" dirty="0">
            <a:solidFill>
              <a:schemeClr val="tx1"/>
            </a:solidFill>
          </a:endParaRPr>
        </a:p>
      </dgm:t>
    </dgm:pt>
    <dgm:pt modelId="{5F553479-41DC-4A61-B003-774AA088058E}" type="parTrans" cxnId="{1CFDB4CF-F87E-4138-AC36-EF7E279F94A4}">
      <dgm:prSet/>
      <dgm:spPr/>
      <dgm:t>
        <a:bodyPr/>
        <a:lstStyle/>
        <a:p>
          <a:endParaRPr lang="en-US" sz="1600" baseline="0">
            <a:solidFill>
              <a:schemeClr val="tx1">
                <a:lumMod val="75000"/>
                <a:lumOff val="25000"/>
              </a:schemeClr>
            </a:solidFill>
          </a:endParaRPr>
        </a:p>
      </dgm:t>
    </dgm:pt>
    <dgm:pt modelId="{29860698-645E-4032-B187-533E3016F472}" type="sibTrans" cxnId="{1CFDB4CF-F87E-4138-AC36-EF7E279F94A4}">
      <dgm:prSet custT="1"/>
      <dgm:spPr/>
      <dgm:t>
        <a:bodyPr/>
        <a:lstStyle/>
        <a:p>
          <a:endParaRPr lang="en-US" sz="1600" baseline="0" dirty="0">
            <a:solidFill>
              <a:schemeClr val="tx1">
                <a:lumMod val="75000"/>
                <a:lumOff val="25000"/>
              </a:schemeClr>
            </a:solidFill>
          </a:endParaRPr>
        </a:p>
      </dgm:t>
    </dgm:pt>
    <dgm:pt modelId="{253C47AE-741E-4574-BE40-E86D5471E204}">
      <dgm:prSet phldrT="[Text]" custT="1"/>
      <dgm:spPr>
        <a:solidFill>
          <a:schemeClr val="accent2">
            <a:lumMod val="40000"/>
            <a:lumOff val="60000"/>
          </a:schemeClr>
        </a:solidFill>
      </dgm:spPr>
      <dgm:t>
        <a:bodyPr/>
        <a:lstStyle/>
        <a:p>
          <a:r>
            <a:rPr lang="en-US" sz="1600" baseline="0" dirty="0" smtClean="0">
              <a:solidFill>
                <a:schemeClr val="tx1"/>
              </a:solidFill>
            </a:rPr>
            <a:t>Procurement Strategy</a:t>
          </a:r>
          <a:endParaRPr lang="en-US" sz="1600" baseline="0" dirty="0">
            <a:solidFill>
              <a:schemeClr val="tx1"/>
            </a:solidFill>
          </a:endParaRPr>
        </a:p>
      </dgm:t>
    </dgm:pt>
    <dgm:pt modelId="{A1AC5F6A-4260-4985-9CE9-9095087AC12B}" type="parTrans" cxnId="{7A2C1A52-9E31-4E21-BF16-1C9DA8EAF919}">
      <dgm:prSet/>
      <dgm:spPr/>
      <dgm:t>
        <a:bodyPr/>
        <a:lstStyle/>
        <a:p>
          <a:endParaRPr lang="en-US" sz="1600" baseline="0">
            <a:solidFill>
              <a:schemeClr val="tx1">
                <a:lumMod val="75000"/>
                <a:lumOff val="25000"/>
              </a:schemeClr>
            </a:solidFill>
          </a:endParaRPr>
        </a:p>
      </dgm:t>
    </dgm:pt>
    <dgm:pt modelId="{F7796FF8-A670-4490-AC0C-E95CEB6D538F}" type="sibTrans" cxnId="{7A2C1A52-9E31-4E21-BF16-1C9DA8EAF919}">
      <dgm:prSet custT="1"/>
      <dgm:spPr/>
      <dgm:t>
        <a:bodyPr/>
        <a:lstStyle/>
        <a:p>
          <a:endParaRPr lang="en-US" sz="1600" baseline="0" dirty="0">
            <a:solidFill>
              <a:schemeClr val="tx1">
                <a:lumMod val="75000"/>
                <a:lumOff val="25000"/>
              </a:schemeClr>
            </a:solidFill>
          </a:endParaRPr>
        </a:p>
      </dgm:t>
    </dgm:pt>
    <dgm:pt modelId="{58E47FD6-0BD9-45FC-98E5-58CB64594904}">
      <dgm:prSet phldrT="[Text]" custT="1"/>
      <dgm:spPr>
        <a:solidFill>
          <a:schemeClr val="accent1">
            <a:lumMod val="40000"/>
            <a:lumOff val="60000"/>
          </a:schemeClr>
        </a:solidFill>
      </dgm:spPr>
      <dgm:t>
        <a:bodyPr/>
        <a:lstStyle/>
        <a:p>
          <a:r>
            <a:rPr lang="en-US" sz="1600" baseline="0" dirty="0" smtClean="0">
              <a:solidFill>
                <a:schemeClr val="tx1"/>
              </a:solidFill>
            </a:rPr>
            <a:t>Competitive Solicitation</a:t>
          </a:r>
          <a:endParaRPr lang="en-US" sz="1600" baseline="0" dirty="0">
            <a:solidFill>
              <a:schemeClr val="tx1"/>
            </a:solidFill>
          </a:endParaRPr>
        </a:p>
      </dgm:t>
    </dgm:pt>
    <dgm:pt modelId="{45232EF5-61B9-4050-A90B-F1F6BE25EA4F}" type="parTrans" cxnId="{62587F13-8688-410C-99A1-B87B122AA1FB}">
      <dgm:prSet/>
      <dgm:spPr/>
      <dgm:t>
        <a:bodyPr/>
        <a:lstStyle/>
        <a:p>
          <a:endParaRPr lang="en-US" sz="1600" baseline="0">
            <a:solidFill>
              <a:schemeClr val="tx1">
                <a:lumMod val="75000"/>
                <a:lumOff val="25000"/>
              </a:schemeClr>
            </a:solidFill>
          </a:endParaRPr>
        </a:p>
      </dgm:t>
    </dgm:pt>
    <dgm:pt modelId="{3BCC921B-C836-4A76-9D76-14C868CF3E8D}" type="sibTrans" cxnId="{62587F13-8688-410C-99A1-B87B122AA1FB}">
      <dgm:prSet custT="1"/>
      <dgm:spPr/>
      <dgm:t>
        <a:bodyPr/>
        <a:lstStyle/>
        <a:p>
          <a:endParaRPr lang="en-US" sz="1600" baseline="0" dirty="0">
            <a:solidFill>
              <a:schemeClr val="tx1">
                <a:lumMod val="75000"/>
                <a:lumOff val="25000"/>
              </a:schemeClr>
            </a:solidFill>
          </a:endParaRPr>
        </a:p>
      </dgm:t>
    </dgm:pt>
    <dgm:pt modelId="{3C011D9F-1014-4C18-B24A-F28D54133B0A}" type="pres">
      <dgm:prSet presAssocID="{D2CEFC85-95FE-47DF-84B2-D223E845076D}" presName="Name0" presStyleCnt="0">
        <dgm:presLayoutVars>
          <dgm:dir/>
          <dgm:resizeHandles val="exact"/>
        </dgm:presLayoutVars>
      </dgm:prSet>
      <dgm:spPr/>
      <dgm:t>
        <a:bodyPr/>
        <a:lstStyle/>
        <a:p>
          <a:endParaRPr lang="en-US"/>
        </a:p>
      </dgm:t>
    </dgm:pt>
    <dgm:pt modelId="{A140986A-1DE6-4B88-A325-91D986053667}" type="pres">
      <dgm:prSet presAssocID="{FC725A88-E84D-4BA8-BEC7-46CA7D366A8F}" presName="node" presStyleLbl="node1" presStyleIdx="0" presStyleCnt="5">
        <dgm:presLayoutVars>
          <dgm:bulletEnabled val="1"/>
        </dgm:presLayoutVars>
      </dgm:prSet>
      <dgm:spPr/>
      <dgm:t>
        <a:bodyPr/>
        <a:lstStyle/>
        <a:p>
          <a:endParaRPr lang="en-US"/>
        </a:p>
      </dgm:t>
    </dgm:pt>
    <dgm:pt modelId="{58B17564-1D0B-44AE-86AF-88AE34DA7DFC}" type="pres">
      <dgm:prSet presAssocID="{96A1375C-11CF-4AAA-91B6-5913C34B0926}" presName="sibTrans" presStyleLbl="sibTrans2D1" presStyleIdx="0" presStyleCnt="4"/>
      <dgm:spPr/>
      <dgm:t>
        <a:bodyPr/>
        <a:lstStyle/>
        <a:p>
          <a:endParaRPr lang="en-US"/>
        </a:p>
      </dgm:t>
    </dgm:pt>
    <dgm:pt modelId="{BD1A5378-B61A-4040-8763-CC0193024703}" type="pres">
      <dgm:prSet presAssocID="{96A1375C-11CF-4AAA-91B6-5913C34B0926}" presName="connectorText" presStyleLbl="sibTrans2D1" presStyleIdx="0" presStyleCnt="4"/>
      <dgm:spPr/>
      <dgm:t>
        <a:bodyPr/>
        <a:lstStyle/>
        <a:p>
          <a:endParaRPr lang="en-US"/>
        </a:p>
      </dgm:t>
    </dgm:pt>
    <dgm:pt modelId="{34F26064-D24C-49C9-A293-C9C259AA1D74}" type="pres">
      <dgm:prSet presAssocID="{253C47AE-741E-4574-BE40-E86D5471E204}" presName="node" presStyleLbl="node1" presStyleIdx="1" presStyleCnt="5">
        <dgm:presLayoutVars>
          <dgm:bulletEnabled val="1"/>
        </dgm:presLayoutVars>
      </dgm:prSet>
      <dgm:spPr/>
      <dgm:t>
        <a:bodyPr/>
        <a:lstStyle/>
        <a:p>
          <a:endParaRPr lang="en-US"/>
        </a:p>
      </dgm:t>
    </dgm:pt>
    <dgm:pt modelId="{A9FBC0F9-D5DB-4B53-8778-3BAA52EC20FB}" type="pres">
      <dgm:prSet presAssocID="{F7796FF8-A670-4490-AC0C-E95CEB6D538F}" presName="sibTrans" presStyleLbl="sibTrans2D1" presStyleIdx="1" presStyleCnt="4"/>
      <dgm:spPr/>
      <dgm:t>
        <a:bodyPr/>
        <a:lstStyle/>
        <a:p>
          <a:endParaRPr lang="en-US"/>
        </a:p>
      </dgm:t>
    </dgm:pt>
    <dgm:pt modelId="{89AD20EA-78BF-4FCE-A47D-2E5E32053F2C}" type="pres">
      <dgm:prSet presAssocID="{F7796FF8-A670-4490-AC0C-E95CEB6D538F}" presName="connectorText" presStyleLbl="sibTrans2D1" presStyleIdx="1" presStyleCnt="4"/>
      <dgm:spPr/>
      <dgm:t>
        <a:bodyPr/>
        <a:lstStyle/>
        <a:p>
          <a:endParaRPr lang="en-US"/>
        </a:p>
      </dgm:t>
    </dgm:pt>
    <dgm:pt modelId="{A08C0B70-65A4-4347-800D-8FDDEDEAFBF1}" type="pres">
      <dgm:prSet presAssocID="{58E47FD6-0BD9-45FC-98E5-58CB64594904}" presName="node" presStyleLbl="node1" presStyleIdx="2" presStyleCnt="5">
        <dgm:presLayoutVars>
          <dgm:bulletEnabled val="1"/>
        </dgm:presLayoutVars>
      </dgm:prSet>
      <dgm:spPr/>
      <dgm:t>
        <a:bodyPr/>
        <a:lstStyle/>
        <a:p>
          <a:endParaRPr lang="en-US"/>
        </a:p>
      </dgm:t>
    </dgm:pt>
    <dgm:pt modelId="{788EBB65-7D0A-496C-99F5-8CF8774A8A07}" type="pres">
      <dgm:prSet presAssocID="{3BCC921B-C836-4A76-9D76-14C868CF3E8D}" presName="sibTrans" presStyleLbl="sibTrans2D1" presStyleIdx="2" presStyleCnt="4"/>
      <dgm:spPr/>
      <dgm:t>
        <a:bodyPr/>
        <a:lstStyle/>
        <a:p>
          <a:endParaRPr lang="en-US"/>
        </a:p>
      </dgm:t>
    </dgm:pt>
    <dgm:pt modelId="{71B829C2-4AE7-475A-BB97-F8436CF71719}" type="pres">
      <dgm:prSet presAssocID="{3BCC921B-C836-4A76-9D76-14C868CF3E8D}" presName="connectorText" presStyleLbl="sibTrans2D1" presStyleIdx="2" presStyleCnt="4"/>
      <dgm:spPr/>
      <dgm:t>
        <a:bodyPr/>
        <a:lstStyle/>
        <a:p>
          <a:endParaRPr lang="en-US"/>
        </a:p>
      </dgm:t>
    </dgm:pt>
    <dgm:pt modelId="{51098A47-4559-4BCF-9C90-E23D2F9798D4}" type="pres">
      <dgm:prSet presAssocID="{0AF51AA3-C2FE-49C2-8E9F-D87D7DEE4972}" presName="node" presStyleLbl="node1" presStyleIdx="3" presStyleCnt="5">
        <dgm:presLayoutVars>
          <dgm:bulletEnabled val="1"/>
        </dgm:presLayoutVars>
      </dgm:prSet>
      <dgm:spPr/>
      <dgm:t>
        <a:bodyPr/>
        <a:lstStyle/>
        <a:p>
          <a:endParaRPr lang="en-US"/>
        </a:p>
      </dgm:t>
    </dgm:pt>
    <dgm:pt modelId="{32E813CA-1981-4CB2-B391-03933C20111C}" type="pres">
      <dgm:prSet presAssocID="{29860698-645E-4032-B187-533E3016F472}" presName="sibTrans" presStyleLbl="sibTrans2D1" presStyleIdx="3" presStyleCnt="4"/>
      <dgm:spPr/>
      <dgm:t>
        <a:bodyPr/>
        <a:lstStyle/>
        <a:p>
          <a:endParaRPr lang="en-US"/>
        </a:p>
      </dgm:t>
    </dgm:pt>
    <dgm:pt modelId="{45B02592-DEE6-4A87-8DAE-0ED7797473E6}" type="pres">
      <dgm:prSet presAssocID="{29860698-645E-4032-B187-533E3016F472}" presName="connectorText" presStyleLbl="sibTrans2D1" presStyleIdx="3" presStyleCnt="4"/>
      <dgm:spPr/>
      <dgm:t>
        <a:bodyPr/>
        <a:lstStyle/>
        <a:p>
          <a:endParaRPr lang="en-US"/>
        </a:p>
      </dgm:t>
    </dgm:pt>
    <dgm:pt modelId="{E78AA487-08D9-4E65-8AFC-5D08775D9AF0}" type="pres">
      <dgm:prSet presAssocID="{5CD1B031-B73B-4264-9D89-17EE5169551D}" presName="node" presStyleLbl="node1" presStyleIdx="4" presStyleCnt="5">
        <dgm:presLayoutVars>
          <dgm:bulletEnabled val="1"/>
        </dgm:presLayoutVars>
      </dgm:prSet>
      <dgm:spPr/>
      <dgm:t>
        <a:bodyPr/>
        <a:lstStyle/>
        <a:p>
          <a:endParaRPr lang="en-US"/>
        </a:p>
      </dgm:t>
    </dgm:pt>
  </dgm:ptLst>
  <dgm:cxnLst>
    <dgm:cxn modelId="{74BACDCF-BF11-4ADC-994C-CC4E884E0F40}" type="presOf" srcId="{FC725A88-E84D-4BA8-BEC7-46CA7D366A8F}" destId="{A140986A-1DE6-4B88-A325-91D986053667}" srcOrd="0" destOrd="0" presId="urn:microsoft.com/office/officeart/2005/8/layout/process1"/>
    <dgm:cxn modelId="{D6E20227-E6DF-4CA9-8A71-1FC265728B33}" type="presOf" srcId="{3BCC921B-C836-4A76-9D76-14C868CF3E8D}" destId="{788EBB65-7D0A-496C-99F5-8CF8774A8A07}" srcOrd="0" destOrd="0" presId="urn:microsoft.com/office/officeart/2005/8/layout/process1"/>
    <dgm:cxn modelId="{9BBE20A0-6CE8-4A4A-A845-7060E6E2712A}" srcId="{D2CEFC85-95FE-47DF-84B2-D223E845076D}" destId="{FC725A88-E84D-4BA8-BEC7-46CA7D366A8F}" srcOrd="0" destOrd="0" parTransId="{7B33DA67-84FA-4A7E-9F6E-4183017A4FB6}" sibTransId="{96A1375C-11CF-4AAA-91B6-5913C34B0926}"/>
    <dgm:cxn modelId="{92466A1D-2D57-4630-A995-42C6E0A4EA65}" type="presOf" srcId="{253C47AE-741E-4574-BE40-E86D5471E204}" destId="{34F26064-D24C-49C9-A293-C9C259AA1D74}" srcOrd="0" destOrd="0" presId="urn:microsoft.com/office/officeart/2005/8/layout/process1"/>
    <dgm:cxn modelId="{7A2C1A52-9E31-4E21-BF16-1C9DA8EAF919}" srcId="{D2CEFC85-95FE-47DF-84B2-D223E845076D}" destId="{253C47AE-741E-4574-BE40-E86D5471E204}" srcOrd="1" destOrd="0" parTransId="{A1AC5F6A-4260-4985-9CE9-9095087AC12B}" sibTransId="{F7796FF8-A670-4490-AC0C-E95CEB6D538F}"/>
    <dgm:cxn modelId="{9D43FBB1-6DB9-4F9B-88FF-A28FC5B04B02}" type="presOf" srcId="{D2CEFC85-95FE-47DF-84B2-D223E845076D}" destId="{3C011D9F-1014-4C18-B24A-F28D54133B0A}" srcOrd="0" destOrd="0" presId="urn:microsoft.com/office/officeart/2005/8/layout/process1"/>
    <dgm:cxn modelId="{62587F13-8688-410C-99A1-B87B122AA1FB}" srcId="{D2CEFC85-95FE-47DF-84B2-D223E845076D}" destId="{58E47FD6-0BD9-45FC-98E5-58CB64594904}" srcOrd="2" destOrd="0" parTransId="{45232EF5-61B9-4050-A90B-F1F6BE25EA4F}" sibTransId="{3BCC921B-C836-4A76-9D76-14C868CF3E8D}"/>
    <dgm:cxn modelId="{B819B19D-9DB0-490F-AAA3-C67F140445CB}" type="presOf" srcId="{F7796FF8-A670-4490-AC0C-E95CEB6D538F}" destId="{A9FBC0F9-D5DB-4B53-8778-3BAA52EC20FB}" srcOrd="0" destOrd="0" presId="urn:microsoft.com/office/officeart/2005/8/layout/process1"/>
    <dgm:cxn modelId="{F9A26AA0-E36B-4DD9-9624-32CDEE91B170}" type="presOf" srcId="{29860698-645E-4032-B187-533E3016F472}" destId="{32E813CA-1981-4CB2-B391-03933C20111C}" srcOrd="0" destOrd="0" presId="urn:microsoft.com/office/officeart/2005/8/layout/process1"/>
    <dgm:cxn modelId="{4AFF54C6-6D68-4499-A280-F4DB640DE0AD}" type="presOf" srcId="{3BCC921B-C836-4A76-9D76-14C868CF3E8D}" destId="{71B829C2-4AE7-475A-BB97-F8436CF71719}" srcOrd="1" destOrd="0" presId="urn:microsoft.com/office/officeart/2005/8/layout/process1"/>
    <dgm:cxn modelId="{C99222AF-01EE-482C-91DD-2F06499BD160}" type="presOf" srcId="{96A1375C-11CF-4AAA-91B6-5913C34B0926}" destId="{BD1A5378-B61A-4040-8763-CC0193024703}" srcOrd="1" destOrd="0" presId="urn:microsoft.com/office/officeart/2005/8/layout/process1"/>
    <dgm:cxn modelId="{1CFDB4CF-F87E-4138-AC36-EF7E279F94A4}" srcId="{D2CEFC85-95FE-47DF-84B2-D223E845076D}" destId="{0AF51AA3-C2FE-49C2-8E9F-D87D7DEE4972}" srcOrd="3" destOrd="0" parTransId="{5F553479-41DC-4A61-B003-774AA088058E}" sibTransId="{29860698-645E-4032-B187-533E3016F472}"/>
    <dgm:cxn modelId="{AC78F456-B3F7-4126-AA52-5621E2564AC3}" type="presOf" srcId="{0AF51AA3-C2FE-49C2-8E9F-D87D7DEE4972}" destId="{51098A47-4559-4BCF-9C90-E23D2F9798D4}" srcOrd="0" destOrd="0" presId="urn:microsoft.com/office/officeart/2005/8/layout/process1"/>
    <dgm:cxn modelId="{E4DF42F0-0BC4-47DC-91F9-22EB3A8FD11C}" type="presOf" srcId="{29860698-645E-4032-B187-533E3016F472}" destId="{45B02592-DEE6-4A87-8DAE-0ED7797473E6}" srcOrd="1" destOrd="0" presId="urn:microsoft.com/office/officeart/2005/8/layout/process1"/>
    <dgm:cxn modelId="{B26F88D6-B77E-4809-A7F7-5837DBBE0B21}" type="presOf" srcId="{58E47FD6-0BD9-45FC-98E5-58CB64594904}" destId="{A08C0B70-65A4-4347-800D-8FDDEDEAFBF1}" srcOrd="0" destOrd="0" presId="urn:microsoft.com/office/officeart/2005/8/layout/process1"/>
    <dgm:cxn modelId="{94CAE5B8-8772-4C3C-8500-9CC1656D18C4}" type="presOf" srcId="{96A1375C-11CF-4AAA-91B6-5913C34B0926}" destId="{58B17564-1D0B-44AE-86AF-88AE34DA7DFC}" srcOrd="0" destOrd="0" presId="urn:microsoft.com/office/officeart/2005/8/layout/process1"/>
    <dgm:cxn modelId="{7C6E98CF-BC11-4D9E-A4D3-5B0797ACD8F1}" srcId="{D2CEFC85-95FE-47DF-84B2-D223E845076D}" destId="{5CD1B031-B73B-4264-9D89-17EE5169551D}" srcOrd="4" destOrd="0" parTransId="{9CE76CB7-1B06-4240-B423-93A22EA8B873}" sibTransId="{34C17095-A0F6-47D3-8AD5-4A3A7E9656E0}"/>
    <dgm:cxn modelId="{2AB6F4B4-856A-49B5-8E4C-D3C9D7AD9B65}" type="presOf" srcId="{F7796FF8-A670-4490-AC0C-E95CEB6D538F}" destId="{89AD20EA-78BF-4FCE-A47D-2E5E32053F2C}" srcOrd="1" destOrd="0" presId="urn:microsoft.com/office/officeart/2005/8/layout/process1"/>
    <dgm:cxn modelId="{27B1DC56-6949-4C59-9FA6-99896E2610BA}" type="presOf" srcId="{5CD1B031-B73B-4264-9D89-17EE5169551D}" destId="{E78AA487-08D9-4E65-8AFC-5D08775D9AF0}" srcOrd="0" destOrd="0" presId="urn:microsoft.com/office/officeart/2005/8/layout/process1"/>
    <dgm:cxn modelId="{07E4372D-ADCD-48D1-B0AF-CDA49509811A}" type="presParOf" srcId="{3C011D9F-1014-4C18-B24A-F28D54133B0A}" destId="{A140986A-1DE6-4B88-A325-91D986053667}" srcOrd="0" destOrd="0" presId="urn:microsoft.com/office/officeart/2005/8/layout/process1"/>
    <dgm:cxn modelId="{2114E5BE-90D8-4D73-AC4E-E9ECB9EA5818}" type="presParOf" srcId="{3C011D9F-1014-4C18-B24A-F28D54133B0A}" destId="{58B17564-1D0B-44AE-86AF-88AE34DA7DFC}" srcOrd="1" destOrd="0" presId="urn:microsoft.com/office/officeart/2005/8/layout/process1"/>
    <dgm:cxn modelId="{EB247EB2-5B53-4D8B-93B1-566E808B3C72}" type="presParOf" srcId="{58B17564-1D0B-44AE-86AF-88AE34DA7DFC}" destId="{BD1A5378-B61A-4040-8763-CC0193024703}" srcOrd="0" destOrd="0" presId="urn:microsoft.com/office/officeart/2005/8/layout/process1"/>
    <dgm:cxn modelId="{1DAD958A-9480-4572-8E26-858669F7A36B}" type="presParOf" srcId="{3C011D9F-1014-4C18-B24A-F28D54133B0A}" destId="{34F26064-D24C-49C9-A293-C9C259AA1D74}" srcOrd="2" destOrd="0" presId="urn:microsoft.com/office/officeart/2005/8/layout/process1"/>
    <dgm:cxn modelId="{F0B99DF0-3C02-456D-94C8-21EAF2338D2A}" type="presParOf" srcId="{3C011D9F-1014-4C18-B24A-F28D54133B0A}" destId="{A9FBC0F9-D5DB-4B53-8778-3BAA52EC20FB}" srcOrd="3" destOrd="0" presId="urn:microsoft.com/office/officeart/2005/8/layout/process1"/>
    <dgm:cxn modelId="{8355223E-2322-4E94-9182-E5126606A482}" type="presParOf" srcId="{A9FBC0F9-D5DB-4B53-8778-3BAA52EC20FB}" destId="{89AD20EA-78BF-4FCE-A47D-2E5E32053F2C}" srcOrd="0" destOrd="0" presId="urn:microsoft.com/office/officeart/2005/8/layout/process1"/>
    <dgm:cxn modelId="{95CC5065-4683-4F69-B009-1107CEB3603E}" type="presParOf" srcId="{3C011D9F-1014-4C18-B24A-F28D54133B0A}" destId="{A08C0B70-65A4-4347-800D-8FDDEDEAFBF1}" srcOrd="4" destOrd="0" presId="urn:microsoft.com/office/officeart/2005/8/layout/process1"/>
    <dgm:cxn modelId="{F18DBB6C-7441-4318-826B-0A1E78437701}" type="presParOf" srcId="{3C011D9F-1014-4C18-B24A-F28D54133B0A}" destId="{788EBB65-7D0A-496C-99F5-8CF8774A8A07}" srcOrd="5" destOrd="0" presId="urn:microsoft.com/office/officeart/2005/8/layout/process1"/>
    <dgm:cxn modelId="{0C286ECE-0D1A-4F6F-8040-10E0DC473930}" type="presParOf" srcId="{788EBB65-7D0A-496C-99F5-8CF8774A8A07}" destId="{71B829C2-4AE7-475A-BB97-F8436CF71719}" srcOrd="0" destOrd="0" presId="urn:microsoft.com/office/officeart/2005/8/layout/process1"/>
    <dgm:cxn modelId="{B7AFF9AF-2E9C-44F0-9139-E86542842280}" type="presParOf" srcId="{3C011D9F-1014-4C18-B24A-F28D54133B0A}" destId="{51098A47-4559-4BCF-9C90-E23D2F9798D4}" srcOrd="6" destOrd="0" presId="urn:microsoft.com/office/officeart/2005/8/layout/process1"/>
    <dgm:cxn modelId="{04002FCE-8776-4B08-B532-276D62171252}" type="presParOf" srcId="{3C011D9F-1014-4C18-B24A-F28D54133B0A}" destId="{32E813CA-1981-4CB2-B391-03933C20111C}" srcOrd="7" destOrd="0" presId="urn:microsoft.com/office/officeart/2005/8/layout/process1"/>
    <dgm:cxn modelId="{D2A07C03-7BE4-4361-8FD5-7E962F82AB12}" type="presParOf" srcId="{32E813CA-1981-4CB2-B391-03933C20111C}" destId="{45B02592-DEE6-4A87-8DAE-0ED7797473E6}" srcOrd="0" destOrd="0" presId="urn:microsoft.com/office/officeart/2005/8/layout/process1"/>
    <dgm:cxn modelId="{22259447-71B6-4751-8B11-0CE937A6560F}" type="presParOf" srcId="{3C011D9F-1014-4C18-B24A-F28D54133B0A}" destId="{E78AA487-08D9-4E65-8AFC-5D08775D9AF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995B-9575-4620-B8F2-9B122E168DE0}">
      <dsp:nvSpPr>
        <dsp:cNvPr id="0" name=""/>
        <dsp:cNvSpPr/>
      </dsp:nvSpPr>
      <dsp:spPr>
        <a:xfrm rot="21300000">
          <a:off x="12524" y="1430645"/>
          <a:ext cx="4056412" cy="464520"/>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60363-98C7-4994-BA2B-847CA4C4B540}">
      <dsp:nvSpPr>
        <dsp:cNvPr id="0" name=""/>
        <dsp:cNvSpPr/>
      </dsp:nvSpPr>
      <dsp:spPr>
        <a:xfrm>
          <a:off x="489775" y="166290"/>
          <a:ext cx="1224438" cy="1330324"/>
        </a:xfrm>
        <a:prstGeom prst="downArrow">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FB998-A2D1-4951-B33D-A3C1E503DEE9}">
      <dsp:nvSpPr>
        <dsp:cNvPr id="0" name=""/>
        <dsp:cNvSpPr/>
      </dsp:nvSpPr>
      <dsp:spPr>
        <a:xfrm>
          <a:off x="1922427" y="0"/>
          <a:ext cx="1787562" cy="139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Insurance Requirements</a:t>
          </a:r>
          <a:endParaRPr lang="en-US" sz="1800" kern="1200" baseline="0" dirty="0">
            <a:solidFill>
              <a:schemeClr val="tx1"/>
            </a:solidFill>
          </a:endParaRPr>
        </a:p>
      </dsp:txBody>
      <dsp:txXfrm>
        <a:off x="1922427" y="0"/>
        <a:ext cx="1787562" cy="1396841"/>
      </dsp:txXfrm>
    </dsp:sp>
    <dsp:sp modelId="{4D500A1D-BA7E-4321-A3FB-C205F80ED262}">
      <dsp:nvSpPr>
        <dsp:cNvPr id="0" name=""/>
        <dsp:cNvSpPr/>
      </dsp:nvSpPr>
      <dsp:spPr>
        <a:xfrm>
          <a:off x="2367247" y="1829196"/>
          <a:ext cx="1224438" cy="1330324"/>
        </a:xfrm>
        <a:prstGeom prst="upArrow">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91365-7D18-4691-BCA0-C80E94015090}">
      <dsp:nvSpPr>
        <dsp:cNvPr id="0" name=""/>
        <dsp:cNvSpPr/>
      </dsp:nvSpPr>
      <dsp:spPr>
        <a:xfrm>
          <a:off x="420717" y="1928970"/>
          <a:ext cx="1689072" cy="139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Procurement Design</a:t>
          </a:r>
          <a:endParaRPr lang="en-US" sz="1800" kern="1200" baseline="0" dirty="0">
            <a:solidFill>
              <a:schemeClr val="tx1"/>
            </a:solidFill>
          </a:endParaRPr>
        </a:p>
      </dsp:txBody>
      <dsp:txXfrm>
        <a:off x="420717" y="1928970"/>
        <a:ext cx="1689072" cy="13968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69017-C634-41D8-ABBB-A7C2536EC281}">
      <dsp:nvSpPr>
        <dsp:cNvPr id="0" name=""/>
        <dsp:cNvSpPr/>
      </dsp:nvSpPr>
      <dsp:spPr>
        <a:xfrm>
          <a:off x="4823" y="54171"/>
          <a:ext cx="1088229" cy="528660"/>
        </a:xfrm>
        <a:prstGeom prst="roundRect">
          <a:avLst>
            <a:gd name="adj" fmla="val 1000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Design</a:t>
          </a:r>
          <a:endParaRPr lang="en-US" sz="1400" kern="1200" dirty="0">
            <a:solidFill>
              <a:schemeClr val="tx1"/>
            </a:solidFill>
          </a:endParaRPr>
        </a:p>
      </dsp:txBody>
      <dsp:txXfrm>
        <a:off x="4823" y="54171"/>
        <a:ext cx="1088229" cy="352440"/>
      </dsp:txXfrm>
    </dsp:sp>
    <dsp:sp modelId="{206088BB-0A8D-4F7B-B039-26EF1A7BBE04}">
      <dsp:nvSpPr>
        <dsp:cNvPr id="0" name=""/>
        <dsp:cNvSpPr/>
      </dsp:nvSpPr>
      <dsp:spPr>
        <a:xfrm>
          <a:off x="227713" y="406611"/>
          <a:ext cx="1088229" cy="31341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rPr>
            <a:t>Assess procurement need</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kern="1200" baseline="0" dirty="0" smtClean="0">
              <a:solidFill>
                <a:schemeClr val="tx1"/>
              </a:solidFill>
            </a:rPr>
            <a:t>Define</a:t>
          </a:r>
          <a:r>
            <a:rPr lang="en-US" sz="1000" kern="1200" dirty="0" smtClean="0">
              <a:solidFill>
                <a:schemeClr val="tx1"/>
              </a:solidFill>
            </a:rPr>
            <a:t> potential risks</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b="1" i="1" kern="1200" baseline="0" dirty="0" smtClean="0">
              <a:solidFill>
                <a:schemeClr val="tx1"/>
              </a:solidFill>
            </a:rPr>
            <a:t>Tools</a:t>
          </a:r>
          <a:r>
            <a:rPr lang="en-US" sz="1000" b="1" kern="1200" baseline="0" dirty="0" smtClean="0">
              <a:solidFill>
                <a:schemeClr val="tx1"/>
              </a:solidFill>
            </a:rPr>
            <a:t>:  Comprehensive Insurance &amp; Contracts Training</a:t>
          </a:r>
          <a:endParaRPr lang="en-US" sz="1000" kern="1200" dirty="0">
            <a:solidFill>
              <a:schemeClr val="tx1"/>
            </a:solidFill>
          </a:endParaRPr>
        </a:p>
      </dsp:txBody>
      <dsp:txXfrm>
        <a:off x="259586" y="438484"/>
        <a:ext cx="1024483" cy="3070363"/>
      </dsp:txXfrm>
    </dsp:sp>
    <dsp:sp modelId="{52930A8A-B501-475A-8F01-184893955A0C}">
      <dsp:nvSpPr>
        <dsp:cNvPr id="0" name=""/>
        <dsp:cNvSpPr/>
      </dsp:nvSpPr>
      <dsp:spPr>
        <a:xfrm>
          <a:off x="1258024" y="94923"/>
          <a:ext cx="349739" cy="27093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lumMod val="75000"/>
                <a:lumOff val="25000"/>
              </a:schemeClr>
            </a:solidFill>
          </a:endParaRPr>
        </a:p>
      </dsp:txBody>
      <dsp:txXfrm>
        <a:off x="1258024" y="149110"/>
        <a:ext cx="268458" cy="162563"/>
      </dsp:txXfrm>
    </dsp:sp>
    <dsp:sp modelId="{2F1D2765-73CB-49D8-ADF7-A662544A50F8}">
      <dsp:nvSpPr>
        <dsp:cNvPr id="0" name=""/>
        <dsp:cNvSpPr/>
      </dsp:nvSpPr>
      <dsp:spPr>
        <a:xfrm>
          <a:off x="1752938" y="54171"/>
          <a:ext cx="1088229" cy="528660"/>
        </a:xfrm>
        <a:prstGeom prst="roundRect">
          <a:avLst>
            <a:gd name="adj" fmla="val 1000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Develop</a:t>
          </a:r>
          <a:endParaRPr lang="en-US" sz="1400" kern="1200" dirty="0">
            <a:solidFill>
              <a:schemeClr val="tx1"/>
            </a:solidFill>
          </a:endParaRPr>
        </a:p>
      </dsp:txBody>
      <dsp:txXfrm>
        <a:off x="1752938" y="54171"/>
        <a:ext cx="1088229" cy="352440"/>
      </dsp:txXfrm>
    </dsp:sp>
    <dsp:sp modelId="{7175551E-6AF2-4286-B955-AB8734F13FFA}">
      <dsp:nvSpPr>
        <dsp:cNvPr id="0" name=""/>
        <dsp:cNvSpPr/>
      </dsp:nvSpPr>
      <dsp:spPr>
        <a:xfrm>
          <a:off x="1975829" y="406611"/>
          <a:ext cx="1088229" cy="31341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rPr>
            <a:t>Procurement Strategy &amp; Risk Mitigation Strategy</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Template</a:t>
          </a:r>
          <a:r>
            <a:rPr lang="en-US" sz="1000" b="1" kern="1200" dirty="0" smtClean="0">
              <a:solidFill>
                <a:schemeClr val="tx1"/>
              </a:solidFill>
            </a:rPr>
            <a:t>:  Competitive Solicitation</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baseline="0" dirty="0" smtClean="0">
              <a:solidFill>
                <a:schemeClr val="tx1"/>
              </a:solidFill>
            </a:rPr>
            <a:t>Tools</a:t>
          </a:r>
          <a:r>
            <a:rPr lang="en-US" sz="1000" b="1" kern="1200" baseline="0" dirty="0" smtClean="0">
              <a:solidFill>
                <a:schemeClr val="tx1"/>
              </a:solidFill>
            </a:rPr>
            <a:t>:  Comprehensive Insurance &amp; Contracts Training</a:t>
          </a:r>
          <a:endParaRPr lang="en-US" sz="1000" b="1" kern="1200" dirty="0">
            <a:solidFill>
              <a:schemeClr val="tx1"/>
            </a:solidFill>
          </a:endParaRPr>
        </a:p>
      </dsp:txBody>
      <dsp:txXfrm>
        <a:off x="2007702" y="438484"/>
        <a:ext cx="1024483" cy="3070363"/>
      </dsp:txXfrm>
    </dsp:sp>
    <dsp:sp modelId="{232EC03C-02F3-45B9-AE1D-79ABEE6967D6}">
      <dsp:nvSpPr>
        <dsp:cNvPr id="0" name=""/>
        <dsp:cNvSpPr/>
      </dsp:nvSpPr>
      <dsp:spPr>
        <a:xfrm>
          <a:off x="3006139" y="94923"/>
          <a:ext cx="349739" cy="27093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lumMod val="75000"/>
                <a:lumOff val="25000"/>
              </a:schemeClr>
            </a:solidFill>
          </a:endParaRPr>
        </a:p>
      </dsp:txBody>
      <dsp:txXfrm>
        <a:off x="3006139" y="149110"/>
        <a:ext cx="268458" cy="162563"/>
      </dsp:txXfrm>
    </dsp:sp>
    <dsp:sp modelId="{6958B826-DA9B-4124-8E4F-829240920AAB}">
      <dsp:nvSpPr>
        <dsp:cNvPr id="0" name=""/>
        <dsp:cNvSpPr/>
      </dsp:nvSpPr>
      <dsp:spPr>
        <a:xfrm>
          <a:off x="3501054" y="54171"/>
          <a:ext cx="1088229" cy="528660"/>
        </a:xfrm>
        <a:prstGeom prst="roundRect">
          <a:avLst>
            <a:gd name="adj" fmla="val 1000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Do</a:t>
          </a:r>
          <a:endParaRPr lang="en-US" sz="1400" kern="1200" dirty="0">
            <a:solidFill>
              <a:schemeClr val="tx1"/>
            </a:solidFill>
          </a:endParaRPr>
        </a:p>
      </dsp:txBody>
      <dsp:txXfrm>
        <a:off x="3501054" y="54171"/>
        <a:ext cx="1088229" cy="352440"/>
      </dsp:txXfrm>
    </dsp:sp>
    <dsp:sp modelId="{179A4EE6-9D1F-457E-938F-841192DC5215}">
      <dsp:nvSpPr>
        <dsp:cNvPr id="0" name=""/>
        <dsp:cNvSpPr/>
      </dsp:nvSpPr>
      <dsp:spPr>
        <a:xfrm>
          <a:off x="3723945" y="406611"/>
          <a:ext cx="1088229" cy="31341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rPr>
            <a:t>Does the Bidder have the requisite insurance?</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Template</a:t>
          </a:r>
          <a:r>
            <a:rPr lang="en-US" sz="1000" b="1" kern="1200" dirty="0" smtClean="0">
              <a:solidFill>
                <a:schemeClr val="tx1"/>
              </a:solidFill>
            </a:rPr>
            <a:t>:  Exhibit A – Bidder Certification</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baseline="0" dirty="0" smtClean="0">
              <a:solidFill>
                <a:schemeClr val="tx1"/>
              </a:solidFill>
            </a:rPr>
            <a:t>Tools</a:t>
          </a:r>
          <a:r>
            <a:rPr lang="en-US" sz="1000" b="1" kern="1200" baseline="0" dirty="0" smtClean="0">
              <a:solidFill>
                <a:schemeClr val="tx1"/>
              </a:solidFill>
            </a:rPr>
            <a:t>:  Comprehensive Insurance &amp; Contracts Training</a:t>
          </a:r>
          <a:endParaRPr lang="en-US" sz="1000" b="1" kern="1200" dirty="0">
            <a:solidFill>
              <a:schemeClr val="tx1"/>
            </a:solidFill>
          </a:endParaRPr>
        </a:p>
      </dsp:txBody>
      <dsp:txXfrm>
        <a:off x="3755818" y="438484"/>
        <a:ext cx="1024483" cy="3070363"/>
      </dsp:txXfrm>
    </dsp:sp>
    <dsp:sp modelId="{B2F45E40-7AF6-43B8-832D-11ABDCE8D5FD}">
      <dsp:nvSpPr>
        <dsp:cNvPr id="0" name=""/>
        <dsp:cNvSpPr/>
      </dsp:nvSpPr>
      <dsp:spPr>
        <a:xfrm>
          <a:off x="4754255" y="94923"/>
          <a:ext cx="349739" cy="27093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lumMod val="75000"/>
                <a:lumOff val="25000"/>
              </a:schemeClr>
            </a:solidFill>
          </a:endParaRPr>
        </a:p>
      </dsp:txBody>
      <dsp:txXfrm>
        <a:off x="4754255" y="149110"/>
        <a:ext cx="268458" cy="162563"/>
      </dsp:txXfrm>
    </dsp:sp>
    <dsp:sp modelId="{FAA1CFDD-95AE-47F2-AAD4-58C35FD18425}">
      <dsp:nvSpPr>
        <dsp:cNvPr id="0" name=""/>
        <dsp:cNvSpPr/>
      </dsp:nvSpPr>
      <dsp:spPr>
        <a:xfrm>
          <a:off x="5249170" y="54171"/>
          <a:ext cx="1088229" cy="528660"/>
        </a:xfrm>
        <a:prstGeom prst="roundRect">
          <a:avLst>
            <a:gd name="adj" fmla="val 1000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Done</a:t>
          </a:r>
          <a:endParaRPr lang="en-US" sz="1400" kern="1200" dirty="0">
            <a:solidFill>
              <a:schemeClr val="tx1"/>
            </a:solidFill>
          </a:endParaRPr>
        </a:p>
      </dsp:txBody>
      <dsp:txXfrm>
        <a:off x="5249170" y="54171"/>
        <a:ext cx="1088229" cy="352440"/>
      </dsp:txXfrm>
    </dsp:sp>
    <dsp:sp modelId="{95B2AD41-58B5-41A8-84F5-278C871B5A9E}">
      <dsp:nvSpPr>
        <dsp:cNvPr id="0" name=""/>
        <dsp:cNvSpPr/>
      </dsp:nvSpPr>
      <dsp:spPr>
        <a:xfrm>
          <a:off x="5472060" y="406611"/>
          <a:ext cx="1088229" cy="31341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rPr>
            <a:t>Contract Terms &amp; Conditions</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Template</a:t>
          </a:r>
          <a:r>
            <a:rPr lang="en-US" sz="1000" b="1" kern="1200" dirty="0" smtClean="0">
              <a:solidFill>
                <a:schemeClr val="tx1"/>
              </a:solidFill>
            </a:rPr>
            <a:t>:  Contract Template</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Template</a:t>
          </a:r>
          <a:r>
            <a:rPr lang="en-US" sz="1000" b="1" kern="1200" dirty="0" smtClean="0">
              <a:solidFill>
                <a:schemeClr val="tx1"/>
              </a:solidFill>
            </a:rPr>
            <a:t>:  Exhibit C – Insurance Requirements</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Tools</a:t>
          </a:r>
          <a:r>
            <a:rPr lang="en-US" sz="1000" b="1" kern="1200" dirty="0" smtClean="0">
              <a:solidFill>
                <a:schemeClr val="tx1"/>
              </a:solidFill>
            </a:rPr>
            <a:t>:  Master Contract Backgrounder</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Tools</a:t>
          </a:r>
          <a:r>
            <a:rPr lang="en-US" sz="1000" b="1" kern="1200" dirty="0" smtClean="0">
              <a:solidFill>
                <a:schemeClr val="tx1"/>
              </a:solidFill>
            </a:rPr>
            <a:t>:  Reviewing A Certificate of Liability</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baseline="0" dirty="0" smtClean="0">
              <a:solidFill>
                <a:schemeClr val="tx1"/>
              </a:solidFill>
            </a:rPr>
            <a:t>Tools</a:t>
          </a:r>
          <a:r>
            <a:rPr lang="en-US" sz="1000" b="1" kern="1200" baseline="0" dirty="0" smtClean="0">
              <a:solidFill>
                <a:schemeClr val="tx1"/>
              </a:solidFill>
            </a:rPr>
            <a:t>:  Additional Insured Backgrounder</a:t>
          </a:r>
          <a:endParaRPr lang="en-US" sz="1000" b="1" kern="1200" dirty="0">
            <a:solidFill>
              <a:schemeClr val="tx1"/>
            </a:solidFill>
          </a:endParaRPr>
        </a:p>
      </dsp:txBody>
      <dsp:txXfrm>
        <a:off x="5503933" y="438484"/>
        <a:ext cx="1024483" cy="3070363"/>
      </dsp:txXfrm>
    </dsp:sp>
    <dsp:sp modelId="{99A0FD12-4975-4A3F-A3D4-C7C63EF4080F}">
      <dsp:nvSpPr>
        <dsp:cNvPr id="0" name=""/>
        <dsp:cNvSpPr/>
      </dsp:nvSpPr>
      <dsp:spPr>
        <a:xfrm>
          <a:off x="6502371" y="94923"/>
          <a:ext cx="349739" cy="27093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solidFill>
              <a:schemeClr val="tx1">
                <a:lumMod val="75000"/>
                <a:lumOff val="25000"/>
              </a:schemeClr>
            </a:solidFill>
          </a:endParaRPr>
        </a:p>
      </dsp:txBody>
      <dsp:txXfrm>
        <a:off x="6502371" y="149110"/>
        <a:ext cx="268458" cy="162563"/>
      </dsp:txXfrm>
    </dsp:sp>
    <dsp:sp modelId="{AC6C8852-D794-4C80-B7D1-E8F88163464E}">
      <dsp:nvSpPr>
        <dsp:cNvPr id="0" name=""/>
        <dsp:cNvSpPr/>
      </dsp:nvSpPr>
      <dsp:spPr>
        <a:xfrm>
          <a:off x="6997286" y="54171"/>
          <a:ext cx="1088229" cy="528660"/>
        </a:xfrm>
        <a:prstGeom prst="roundRect">
          <a:avLst>
            <a:gd name="adj" fmla="val 1000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solidFill>
                <a:schemeClr val="tx1"/>
              </a:solidFill>
            </a:rPr>
            <a:t>Diligence</a:t>
          </a:r>
          <a:endParaRPr lang="en-US" sz="1400" kern="1200" dirty="0">
            <a:solidFill>
              <a:schemeClr val="tx1"/>
            </a:solidFill>
          </a:endParaRPr>
        </a:p>
      </dsp:txBody>
      <dsp:txXfrm>
        <a:off x="6997286" y="54171"/>
        <a:ext cx="1088229" cy="352440"/>
      </dsp:txXfrm>
    </dsp:sp>
    <dsp:sp modelId="{4AF7AF97-48ED-46E3-8DB4-FFC03EF7EC29}">
      <dsp:nvSpPr>
        <dsp:cNvPr id="0" name=""/>
        <dsp:cNvSpPr/>
      </dsp:nvSpPr>
      <dsp:spPr>
        <a:xfrm>
          <a:off x="7220176" y="406611"/>
          <a:ext cx="1088229" cy="31341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rPr>
            <a:t>Performance-based Contract Management</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smtClean="0">
              <a:solidFill>
                <a:schemeClr val="tx1"/>
              </a:solidFill>
            </a:rPr>
            <a:t>Contractor’s Insurance Endorsements</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smtClean="0">
              <a:solidFill>
                <a:schemeClr val="tx1"/>
              </a:solidFill>
            </a:rPr>
            <a:t>Contractor’s Annual Certificate of Liability</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b="1" i="1" kern="1200" dirty="0" smtClean="0">
              <a:solidFill>
                <a:schemeClr val="tx1"/>
              </a:solidFill>
            </a:rPr>
            <a:t>Tools</a:t>
          </a:r>
          <a:r>
            <a:rPr lang="en-US" sz="1000" b="1" kern="1200" dirty="0" smtClean="0">
              <a:solidFill>
                <a:schemeClr val="tx1"/>
              </a:solidFill>
            </a:rPr>
            <a:t>:  Reviewing A Certificate of Liability</a:t>
          </a:r>
          <a:endParaRPr lang="en-US" sz="1000" b="1" kern="1200" dirty="0">
            <a:solidFill>
              <a:schemeClr val="tx1"/>
            </a:solidFill>
          </a:endParaRPr>
        </a:p>
        <a:p>
          <a:pPr marL="57150" lvl="1" indent="-57150" algn="l" defTabSz="444500">
            <a:lnSpc>
              <a:spcPct val="90000"/>
            </a:lnSpc>
            <a:spcBef>
              <a:spcPct val="0"/>
            </a:spcBef>
            <a:spcAft>
              <a:spcPct val="15000"/>
            </a:spcAft>
            <a:buChar char="••"/>
          </a:pPr>
          <a:r>
            <a:rPr lang="en-US" sz="1000" b="1" i="1" kern="1200" baseline="0" dirty="0" smtClean="0">
              <a:solidFill>
                <a:schemeClr val="tx1"/>
              </a:solidFill>
            </a:rPr>
            <a:t>Tools</a:t>
          </a:r>
          <a:r>
            <a:rPr lang="en-US" sz="1000" b="1" kern="1200" baseline="0" dirty="0" smtClean="0">
              <a:solidFill>
                <a:schemeClr val="tx1"/>
              </a:solidFill>
            </a:rPr>
            <a:t>:  Additional Insured Backgrounder</a:t>
          </a:r>
          <a:endParaRPr lang="en-US" sz="1000" b="1" kern="1200" dirty="0">
            <a:solidFill>
              <a:schemeClr val="tx1"/>
            </a:solidFill>
          </a:endParaRPr>
        </a:p>
      </dsp:txBody>
      <dsp:txXfrm>
        <a:off x="7252049" y="438484"/>
        <a:ext cx="1024483" cy="3070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36DD0-86C4-4478-A17B-3ABBE96E9154}">
      <dsp:nvSpPr>
        <dsp:cNvPr id="0" name=""/>
        <dsp:cNvSpPr/>
      </dsp:nvSpPr>
      <dsp:spPr>
        <a:xfrm>
          <a:off x="1866900" y="702275"/>
          <a:ext cx="1012590" cy="294802"/>
        </a:xfrm>
        <a:custGeom>
          <a:avLst/>
          <a:gdLst/>
          <a:ahLst/>
          <a:cxnLst/>
          <a:rect l="0" t="0" r="0" b="0"/>
          <a:pathLst>
            <a:path>
              <a:moveTo>
                <a:pt x="0" y="0"/>
              </a:moveTo>
              <a:lnTo>
                <a:pt x="0" y="147401"/>
              </a:lnTo>
              <a:lnTo>
                <a:pt x="1012590" y="147401"/>
              </a:lnTo>
              <a:lnTo>
                <a:pt x="1012590" y="29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A99DA-54A7-4091-8142-E417BA377D02}">
      <dsp:nvSpPr>
        <dsp:cNvPr id="0" name=""/>
        <dsp:cNvSpPr/>
      </dsp:nvSpPr>
      <dsp:spPr>
        <a:xfrm>
          <a:off x="865189" y="702275"/>
          <a:ext cx="1001710" cy="294802"/>
        </a:xfrm>
        <a:custGeom>
          <a:avLst/>
          <a:gdLst/>
          <a:ahLst/>
          <a:cxnLst/>
          <a:rect l="0" t="0" r="0" b="0"/>
          <a:pathLst>
            <a:path>
              <a:moveTo>
                <a:pt x="1001710" y="0"/>
              </a:moveTo>
              <a:lnTo>
                <a:pt x="1001710" y="147401"/>
              </a:lnTo>
              <a:lnTo>
                <a:pt x="0" y="147401"/>
              </a:lnTo>
              <a:lnTo>
                <a:pt x="0" y="29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22006C-66D3-41BC-BCA6-79968E5E5462}">
      <dsp:nvSpPr>
        <dsp:cNvPr id="0" name=""/>
        <dsp:cNvSpPr/>
      </dsp:nvSpPr>
      <dsp:spPr>
        <a:xfrm>
          <a:off x="658006" y="364"/>
          <a:ext cx="2417788" cy="701910"/>
        </a:xfrm>
        <a:prstGeom prst="rect">
          <a:avLst/>
        </a:prstGeom>
        <a:solidFill>
          <a:srgbClr val="FF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cap="small" baseline="0" dirty="0" smtClean="0">
              <a:solidFill>
                <a:schemeClr val="tx1"/>
              </a:solidFill>
            </a:rPr>
            <a:t>Insurance Agreement</a:t>
          </a:r>
          <a:endParaRPr lang="en-US" sz="1600" kern="1200" cap="small" baseline="0" dirty="0">
            <a:solidFill>
              <a:schemeClr val="tx1"/>
            </a:solidFill>
          </a:endParaRPr>
        </a:p>
      </dsp:txBody>
      <dsp:txXfrm>
        <a:off x="658006" y="364"/>
        <a:ext cx="2417788" cy="701910"/>
      </dsp:txXfrm>
    </dsp:sp>
    <dsp:sp modelId="{C83C326C-7510-473E-8E25-BE19A0E2A117}">
      <dsp:nvSpPr>
        <dsp:cNvPr id="0" name=""/>
        <dsp:cNvSpPr/>
      </dsp:nvSpPr>
      <dsp:spPr>
        <a:xfrm>
          <a:off x="0" y="997077"/>
          <a:ext cx="1730378" cy="701910"/>
        </a:xfrm>
        <a:prstGeom prst="rect">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Insurance Company</a:t>
          </a:r>
          <a:br>
            <a:rPr lang="en-US" sz="1600" kern="1200" dirty="0" smtClean="0"/>
          </a:br>
          <a:r>
            <a:rPr lang="en-US" sz="1600" b="1" i="1" kern="1200" dirty="0" smtClean="0"/>
            <a:t>Insurer</a:t>
          </a:r>
          <a:endParaRPr lang="en-US" sz="1600" b="1" i="1" kern="1200" dirty="0"/>
        </a:p>
      </dsp:txBody>
      <dsp:txXfrm>
        <a:off x="0" y="997077"/>
        <a:ext cx="1730378" cy="701910"/>
      </dsp:txXfrm>
    </dsp:sp>
    <dsp:sp modelId="{B3B45FF3-5F43-41D1-8097-BF91A335683A}">
      <dsp:nvSpPr>
        <dsp:cNvPr id="0" name=""/>
        <dsp:cNvSpPr/>
      </dsp:nvSpPr>
      <dsp:spPr>
        <a:xfrm>
          <a:off x="2025181" y="997077"/>
          <a:ext cx="1708619" cy="701910"/>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Contractor</a:t>
          </a:r>
          <a:br>
            <a:rPr lang="en-US" sz="1600" kern="1200" dirty="0" smtClean="0"/>
          </a:br>
          <a:r>
            <a:rPr lang="en-US" sz="1600" b="1" i="1" kern="1200" dirty="0" smtClean="0"/>
            <a:t>Insured</a:t>
          </a:r>
          <a:endParaRPr lang="en-US" sz="1600" b="1" i="1" kern="1200" dirty="0"/>
        </a:p>
      </dsp:txBody>
      <dsp:txXfrm>
        <a:off x="2025181" y="997077"/>
        <a:ext cx="1708619" cy="7019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079A-33A9-4EDA-AB24-056B51261C74}">
      <dsp:nvSpPr>
        <dsp:cNvPr id="0" name=""/>
        <dsp:cNvSpPr/>
      </dsp:nvSpPr>
      <dsp:spPr>
        <a:xfrm>
          <a:off x="3851554" y="1653963"/>
          <a:ext cx="204879" cy="628298"/>
        </a:xfrm>
        <a:custGeom>
          <a:avLst/>
          <a:gdLst/>
          <a:ahLst/>
          <a:cxnLst/>
          <a:rect l="0" t="0" r="0" b="0"/>
          <a:pathLst>
            <a:path>
              <a:moveTo>
                <a:pt x="0" y="0"/>
              </a:moveTo>
              <a:lnTo>
                <a:pt x="0" y="628298"/>
              </a:lnTo>
              <a:lnTo>
                <a:pt x="204879" y="6282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1AAD8-D3FE-48B6-B65C-B3995828A88E}">
      <dsp:nvSpPr>
        <dsp:cNvPr id="0" name=""/>
        <dsp:cNvSpPr/>
      </dsp:nvSpPr>
      <dsp:spPr>
        <a:xfrm>
          <a:off x="3329110" y="684198"/>
          <a:ext cx="1068790" cy="286831"/>
        </a:xfrm>
        <a:custGeom>
          <a:avLst/>
          <a:gdLst/>
          <a:ahLst/>
          <a:cxnLst/>
          <a:rect l="0" t="0" r="0" b="0"/>
          <a:pathLst>
            <a:path>
              <a:moveTo>
                <a:pt x="0" y="0"/>
              </a:moveTo>
              <a:lnTo>
                <a:pt x="0" y="143415"/>
              </a:lnTo>
              <a:lnTo>
                <a:pt x="1068790" y="143415"/>
              </a:lnTo>
              <a:lnTo>
                <a:pt x="1068790" y="2868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DC6DC-66F6-404D-8DD3-54877FDBA592}">
      <dsp:nvSpPr>
        <dsp:cNvPr id="0" name=""/>
        <dsp:cNvSpPr/>
      </dsp:nvSpPr>
      <dsp:spPr>
        <a:xfrm>
          <a:off x="2260320" y="1653963"/>
          <a:ext cx="143415" cy="1598063"/>
        </a:xfrm>
        <a:custGeom>
          <a:avLst/>
          <a:gdLst/>
          <a:ahLst/>
          <a:cxnLst/>
          <a:rect l="0" t="0" r="0" b="0"/>
          <a:pathLst>
            <a:path>
              <a:moveTo>
                <a:pt x="0" y="0"/>
              </a:moveTo>
              <a:lnTo>
                <a:pt x="0" y="1598063"/>
              </a:lnTo>
              <a:lnTo>
                <a:pt x="143415" y="15980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B9884-0121-44A6-8AB3-2CF5FDA796B4}">
      <dsp:nvSpPr>
        <dsp:cNvPr id="0" name=""/>
        <dsp:cNvSpPr/>
      </dsp:nvSpPr>
      <dsp:spPr>
        <a:xfrm>
          <a:off x="2116904" y="1653963"/>
          <a:ext cx="143415" cy="1598063"/>
        </a:xfrm>
        <a:custGeom>
          <a:avLst/>
          <a:gdLst/>
          <a:ahLst/>
          <a:cxnLst/>
          <a:rect l="0" t="0" r="0" b="0"/>
          <a:pathLst>
            <a:path>
              <a:moveTo>
                <a:pt x="143415" y="0"/>
              </a:moveTo>
              <a:lnTo>
                <a:pt x="143415" y="1598063"/>
              </a:lnTo>
              <a:lnTo>
                <a:pt x="0" y="159806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B8758-D342-4513-ABDF-99D28813590A}">
      <dsp:nvSpPr>
        <dsp:cNvPr id="0" name=""/>
        <dsp:cNvSpPr/>
      </dsp:nvSpPr>
      <dsp:spPr>
        <a:xfrm>
          <a:off x="2260320" y="1653963"/>
          <a:ext cx="143415" cy="628298"/>
        </a:xfrm>
        <a:custGeom>
          <a:avLst/>
          <a:gdLst/>
          <a:ahLst/>
          <a:cxnLst/>
          <a:rect l="0" t="0" r="0" b="0"/>
          <a:pathLst>
            <a:path>
              <a:moveTo>
                <a:pt x="0" y="0"/>
              </a:moveTo>
              <a:lnTo>
                <a:pt x="0" y="628298"/>
              </a:lnTo>
              <a:lnTo>
                <a:pt x="143415" y="6282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FB636-DDF5-4C22-A935-AAA052E7C20F}">
      <dsp:nvSpPr>
        <dsp:cNvPr id="0" name=""/>
        <dsp:cNvSpPr/>
      </dsp:nvSpPr>
      <dsp:spPr>
        <a:xfrm>
          <a:off x="2116904" y="1653963"/>
          <a:ext cx="143415" cy="628298"/>
        </a:xfrm>
        <a:custGeom>
          <a:avLst/>
          <a:gdLst/>
          <a:ahLst/>
          <a:cxnLst/>
          <a:rect l="0" t="0" r="0" b="0"/>
          <a:pathLst>
            <a:path>
              <a:moveTo>
                <a:pt x="143415" y="0"/>
              </a:moveTo>
              <a:lnTo>
                <a:pt x="143415" y="628298"/>
              </a:lnTo>
              <a:lnTo>
                <a:pt x="0" y="6282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8D2CA-9DC7-4EC4-9324-808E4B678CC5}">
      <dsp:nvSpPr>
        <dsp:cNvPr id="0" name=""/>
        <dsp:cNvSpPr/>
      </dsp:nvSpPr>
      <dsp:spPr>
        <a:xfrm>
          <a:off x="2260320" y="684198"/>
          <a:ext cx="1068790" cy="286831"/>
        </a:xfrm>
        <a:custGeom>
          <a:avLst/>
          <a:gdLst/>
          <a:ahLst/>
          <a:cxnLst/>
          <a:rect l="0" t="0" r="0" b="0"/>
          <a:pathLst>
            <a:path>
              <a:moveTo>
                <a:pt x="1068790" y="0"/>
              </a:moveTo>
              <a:lnTo>
                <a:pt x="1068790" y="143415"/>
              </a:lnTo>
              <a:lnTo>
                <a:pt x="0" y="143415"/>
              </a:lnTo>
              <a:lnTo>
                <a:pt x="0" y="28683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F18F7B-7B0C-4133-BBB7-81CC4FE81DE2}">
      <dsp:nvSpPr>
        <dsp:cNvPr id="0" name=""/>
        <dsp:cNvSpPr/>
      </dsp:nvSpPr>
      <dsp:spPr>
        <a:xfrm>
          <a:off x="2073804" y="1265"/>
          <a:ext cx="2510612" cy="68293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IT Products or Services Providers</a:t>
          </a:r>
          <a:endParaRPr lang="en-US" sz="1500" kern="1200" dirty="0"/>
        </a:p>
      </dsp:txBody>
      <dsp:txXfrm>
        <a:off x="2073804" y="1265"/>
        <a:ext cx="2510612" cy="682933"/>
      </dsp:txXfrm>
    </dsp:sp>
    <dsp:sp modelId="{18343BB8-211E-4016-A018-E03857BFE193}">
      <dsp:nvSpPr>
        <dsp:cNvPr id="0" name=""/>
        <dsp:cNvSpPr/>
      </dsp:nvSpPr>
      <dsp:spPr>
        <a:xfrm>
          <a:off x="1577386" y="971030"/>
          <a:ext cx="1365866" cy="682933"/>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Yes</a:t>
          </a:r>
          <a:endParaRPr lang="en-US" sz="1500" kern="1200" dirty="0"/>
        </a:p>
      </dsp:txBody>
      <dsp:txXfrm>
        <a:off x="1577386" y="971030"/>
        <a:ext cx="1365866" cy="682933"/>
      </dsp:txXfrm>
    </dsp:sp>
    <dsp:sp modelId="{0EEEAC1A-D67B-4C37-9B18-311689CD1D6A}">
      <dsp:nvSpPr>
        <dsp:cNvPr id="0" name=""/>
        <dsp:cNvSpPr/>
      </dsp:nvSpPr>
      <dsp:spPr>
        <a:xfrm>
          <a:off x="751037" y="1940794"/>
          <a:ext cx="1365866" cy="682933"/>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Develop or License Software</a:t>
          </a:r>
          <a:endParaRPr lang="en-US" sz="1500" kern="1200" dirty="0"/>
        </a:p>
      </dsp:txBody>
      <dsp:txXfrm>
        <a:off x="751037" y="1940794"/>
        <a:ext cx="1365866" cy="682933"/>
      </dsp:txXfrm>
    </dsp:sp>
    <dsp:sp modelId="{50DFD633-3D1F-4FB0-BC38-9A2B0D86E6EF}">
      <dsp:nvSpPr>
        <dsp:cNvPr id="0" name=""/>
        <dsp:cNvSpPr/>
      </dsp:nvSpPr>
      <dsp:spPr>
        <a:xfrm>
          <a:off x="2403735" y="1940794"/>
          <a:ext cx="1365866" cy="682933"/>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Web Developers</a:t>
          </a:r>
          <a:endParaRPr lang="en-US" sz="1500" kern="1200" dirty="0"/>
        </a:p>
      </dsp:txBody>
      <dsp:txXfrm>
        <a:off x="2403735" y="1940794"/>
        <a:ext cx="1365866" cy="682933"/>
      </dsp:txXfrm>
    </dsp:sp>
    <dsp:sp modelId="{F673050B-41B5-48FD-BBA4-4E4C230C1A0E}">
      <dsp:nvSpPr>
        <dsp:cNvPr id="0" name=""/>
        <dsp:cNvSpPr/>
      </dsp:nvSpPr>
      <dsp:spPr>
        <a:xfrm>
          <a:off x="751037" y="2910559"/>
          <a:ext cx="1365866" cy="682933"/>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SAAS Providers</a:t>
          </a:r>
          <a:endParaRPr lang="en-US" sz="1500" kern="1200" dirty="0"/>
        </a:p>
      </dsp:txBody>
      <dsp:txXfrm>
        <a:off x="751037" y="2910559"/>
        <a:ext cx="1365866" cy="682933"/>
      </dsp:txXfrm>
    </dsp:sp>
    <dsp:sp modelId="{952C9FD3-3F97-4558-9ECA-33C589F679E2}">
      <dsp:nvSpPr>
        <dsp:cNvPr id="0" name=""/>
        <dsp:cNvSpPr/>
      </dsp:nvSpPr>
      <dsp:spPr>
        <a:xfrm>
          <a:off x="2403735" y="2910559"/>
          <a:ext cx="1365866" cy="682933"/>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IAAS Providers (Data Storage)</a:t>
          </a:r>
          <a:endParaRPr lang="en-US" sz="1500" kern="1200" dirty="0"/>
        </a:p>
      </dsp:txBody>
      <dsp:txXfrm>
        <a:off x="2403735" y="2910559"/>
        <a:ext cx="1365866" cy="682933"/>
      </dsp:txXfrm>
    </dsp:sp>
    <dsp:sp modelId="{48DDBC6F-77BF-43CB-8072-08D81605ABA6}">
      <dsp:nvSpPr>
        <dsp:cNvPr id="0" name=""/>
        <dsp:cNvSpPr/>
      </dsp:nvSpPr>
      <dsp:spPr>
        <a:xfrm>
          <a:off x="3714967" y="971030"/>
          <a:ext cx="1365866" cy="682933"/>
        </a:xfrm>
        <a:prstGeom prst="rect">
          <a:avLst/>
        </a:prstGeom>
        <a:solidFill>
          <a:srgbClr val="F6B2A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No</a:t>
          </a:r>
          <a:endParaRPr lang="en-US" sz="1500" kern="1200" dirty="0"/>
        </a:p>
      </dsp:txBody>
      <dsp:txXfrm>
        <a:off x="3714967" y="971030"/>
        <a:ext cx="1365866" cy="682933"/>
      </dsp:txXfrm>
    </dsp:sp>
    <dsp:sp modelId="{8C8B1D30-D07E-4D7E-AEC5-6D35662C6C9A}">
      <dsp:nvSpPr>
        <dsp:cNvPr id="0" name=""/>
        <dsp:cNvSpPr/>
      </dsp:nvSpPr>
      <dsp:spPr>
        <a:xfrm>
          <a:off x="4056433" y="1940794"/>
          <a:ext cx="1365866" cy="682933"/>
        </a:xfrm>
        <a:prstGeom prst="rect">
          <a:avLst/>
        </a:prstGeom>
        <a:solidFill>
          <a:srgbClr val="F6B2A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Computer Hardware Manufacturers</a:t>
          </a:r>
          <a:endParaRPr lang="en-US" sz="1500" kern="1200" dirty="0"/>
        </a:p>
      </dsp:txBody>
      <dsp:txXfrm>
        <a:off x="4056433" y="1940794"/>
        <a:ext cx="1365866" cy="6829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B4ED3-15DC-4DB4-B3C4-BECF3BBF0FFC}">
      <dsp:nvSpPr>
        <dsp:cNvPr id="0" name=""/>
        <dsp:cNvSpPr/>
      </dsp:nvSpPr>
      <dsp:spPr>
        <a:xfrm>
          <a:off x="4585717" y="1724084"/>
          <a:ext cx="475982" cy="1027857"/>
        </a:xfrm>
        <a:custGeom>
          <a:avLst/>
          <a:gdLst/>
          <a:ahLst/>
          <a:cxnLst/>
          <a:rect l="0" t="0" r="0" b="0"/>
          <a:pathLst>
            <a:path>
              <a:moveTo>
                <a:pt x="0" y="0"/>
              </a:moveTo>
              <a:lnTo>
                <a:pt x="0" y="1027857"/>
              </a:lnTo>
              <a:lnTo>
                <a:pt x="475982" y="102785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7308D-D445-4C8F-BD4F-5EB2F081F44F}">
      <dsp:nvSpPr>
        <dsp:cNvPr id="0" name=""/>
        <dsp:cNvSpPr/>
      </dsp:nvSpPr>
      <dsp:spPr>
        <a:xfrm>
          <a:off x="4097366" y="805680"/>
          <a:ext cx="1757636" cy="342058"/>
        </a:xfrm>
        <a:custGeom>
          <a:avLst/>
          <a:gdLst/>
          <a:ahLst/>
          <a:cxnLst/>
          <a:rect l="0" t="0" r="0" b="0"/>
          <a:pathLst>
            <a:path>
              <a:moveTo>
                <a:pt x="0" y="0"/>
              </a:moveTo>
              <a:lnTo>
                <a:pt x="0" y="171029"/>
              </a:lnTo>
              <a:lnTo>
                <a:pt x="1757636" y="171029"/>
              </a:lnTo>
              <a:lnTo>
                <a:pt x="1757636" y="342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8A08E-5FD8-4023-AEF2-5EADC382686E}">
      <dsp:nvSpPr>
        <dsp:cNvPr id="0" name=""/>
        <dsp:cNvSpPr/>
      </dsp:nvSpPr>
      <dsp:spPr>
        <a:xfrm>
          <a:off x="3133033" y="1724084"/>
          <a:ext cx="475982" cy="970396"/>
        </a:xfrm>
        <a:custGeom>
          <a:avLst/>
          <a:gdLst/>
          <a:ahLst/>
          <a:cxnLst/>
          <a:rect l="0" t="0" r="0" b="0"/>
          <a:pathLst>
            <a:path>
              <a:moveTo>
                <a:pt x="475982" y="0"/>
              </a:moveTo>
              <a:lnTo>
                <a:pt x="475982" y="970396"/>
              </a:lnTo>
              <a:lnTo>
                <a:pt x="0" y="97039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09B7B-31D0-4B3F-9F1D-7B3F44A158E0}">
      <dsp:nvSpPr>
        <dsp:cNvPr id="0" name=""/>
        <dsp:cNvSpPr/>
      </dsp:nvSpPr>
      <dsp:spPr>
        <a:xfrm>
          <a:off x="2339730" y="805680"/>
          <a:ext cx="1757636" cy="342058"/>
        </a:xfrm>
        <a:custGeom>
          <a:avLst/>
          <a:gdLst/>
          <a:ahLst/>
          <a:cxnLst/>
          <a:rect l="0" t="0" r="0" b="0"/>
          <a:pathLst>
            <a:path>
              <a:moveTo>
                <a:pt x="1757636" y="0"/>
              </a:moveTo>
              <a:lnTo>
                <a:pt x="1757636" y="171029"/>
              </a:lnTo>
              <a:lnTo>
                <a:pt x="0" y="171029"/>
              </a:lnTo>
              <a:lnTo>
                <a:pt x="0" y="342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60888-825A-4E38-BD92-F089C3A6C042}">
      <dsp:nvSpPr>
        <dsp:cNvPr id="0" name=""/>
        <dsp:cNvSpPr/>
      </dsp:nvSpPr>
      <dsp:spPr>
        <a:xfrm>
          <a:off x="998599" y="233351"/>
          <a:ext cx="6197533" cy="572329"/>
        </a:xfrm>
        <a:prstGeom prst="rect">
          <a:avLst/>
        </a:prstGeom>
        <a:solidFill>
          <a:schemeClr val="accent3">
            <a:lumMod val="20000"/>
            <a:lumOff val="8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cap="small" baseline="0" dirty="0" smtClean="0">
              <a:solidFill>
                <a:schemeClr val="tx1">
                  <a:lumMod val="75000"/>
                  <a:lumOff val="25000"/>
                </a:schemeClr>
              </a:solidFill>
            </a:rPr>
            <a:t>Cyber Liability</a:t>
          </a:r>
          <a:endParaRPr lang="en-US" sz="2400" kern="1200" cap="small" baseline="0" dirty="0">
            <a:solidFill>
              <a:schemeClr val="tx1">
                <a:lumMod val="75000"/>
                <a:lumOff val="25000"/>
              </a:schemeClr>
            </a:solidFill>
          </a:endParaRPr>
        </a:p>
      </dsp:txBody>
      <dsp:txXfrm>
        <a:off x="998599" y="233351"/>
        <a:ext cx="6197533" cy="572329"/>
      </dsp:txXfrm>
    </dsp:sp>
    <dsp:sp modelId="{816F7C33-3AAD-43BD-AF86-0EBED968D208}">
      <dsp:nvSpPr>
        <dsp:cNvPr id="0" name=""/>
        <dsp:cNvSpPr/>
      </dsp:nvSpPr>
      <dsp:spPr>
        <a:xfrm>
          <a:off x="753123" y="1147739"/>
          <a:ext cx="3173213" cy="576344"/>
        </a:xfrm>
        <a:prstGeom prst="rect">
          <a:avLst/>
        </a:prstGeom>
        <a:solidFill>
          <a:srgbClr val="A7D971"/>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cap="small" baseline="0" dirty="0" smtClean="0">
              <a:solidFill>
                <a:schemeClr val="tx1">
                  <a:lumMod val="75000"/>
                  <a:lumOff val="25000"/>
                </a:schemeClr>
              </a:solidFill>
            </a:rPr>
            <a:t>First Party Coverage</a:t>
          </a:r>
          <a:endParaRPr lang="en-US" sz="2200" kern="1200" cap="small" baseline="0" dirty="0">
            <a:solidFill>
              <a:schemeClr val="tx1">
                <a:lumMod val="75000"/>
                <a:lumOff val="25000"/>
              </a:schemeClr>
            </a:solidFill>
          </a:endParaRPr>
        </a:p>
      </dsp:txBody>
      <dsp:txXfrm>
        <a:off x="753123" y="1147739"/>
        <a:ext cx="3173213" cy="576344"/>
      </dsp:txXfrm>
    </dsp:sp>
    <dsp:sp modelId="{3594316E-F351-49A1-8B44-88471D43E67D}">
      <dsp:nvSpPr>
        <dsp:cNvPr id="0" name=""/>
        <dsp:cNvSpPr/>
      </dsp:nvSpPr>
      <dsp:spPr>
        <a:xfrm>
          <a:off x="5704" y="2066142"/>
          <a:ext cx="3127328" cy="1256674"/>
        </a:xfrm>
        <a:prstGeom prst="rect">
          <a:avLst/>
        </a:prstGeom>
        <a:solidFill>
          <a:srgbClr val="A7D971"/>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tx1">
                  <a:lumMod val="75000"/>
                  <a:lumOff val="25000"/>
                </a:schemeClr>
              </a:solidFill>
            </a:rPr>
            <a:t>Covers the </a:t>
          </a:r>
          <a:r>
            <a:rPr lang="en-US" sz="2000" b="1" u="sng" kern="1200" baseline="0" dirty="0" smtClean="0">
              <a:solidFill>
                <a:schemeClr val="tx1">
                  <a:lumMod val="75000"/>
                  <a:lumOff val="25000"/>
                </a:schemeClr>
              </a:solidFill>
            </a:rPr>
            <a:t>insured’s</a:t>
          </a:r>
          <a:r>
            <a:rPr lang="en-US" sz="2000" kern="1200" baseline="0" dirty="0" smtClean="0">
              <a:solidFill>
                <a:schemeClr val="tx1">
                  <a:lumMod val="75000"/>
                  <a:lumOff val="25000"/>
                </a:schemeClr>
              </a:solidFill>
            </a:rPr>
            <a:t> own damages from covered cyber losses</a:t>
          </a:r>
          <a:endParaRPr lang="en-US" sz="2000" kern="1200" baseline="0" dirty="0">
            <a:solidFill>
              <a:schemeClr val="tx1">
                <a:lumMod val="75000"/>
                <a:lumOff val="25000"/>
              </a:schemeClr>
            </a:solidFill>
          </a:endParaRPr>
        </a:p>
      </dsp:txBody>
      <dsp:txXfrm>
        <a:off x="5704" y="2066142"/>
        <a:ext cx="3127328" cy="1256674"/>
      </dsp:txXfrm>
    </dsp:sp>
    <dsp:sp modelId="{E250F969-5DB2-4210-90B3-BE89E2FF35C0}">
      <dsp:nvSpPr>
        <dsp:cNvPr id="0" name=""/>
        <dsp:cNvSpPr/>
      </dsp:nvSpPr>
      <dsp:spPr>
        <a:xfrm>
          <a:off x="4268395" y="1147739"/>
          <a:ext cx="3173213" cy="576344"/>
        </a:xfrm>
        <a:prstGeom prst="rect">
          <a:avLst/>
        </a:prstGeom>
        <a:solidFill>
          <a:schemeClr val="accent6">
            <a:lumMod val="40000"/>
            <a:lumOff val="6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cap="small" baseline="0" dirty="0" smtClean="0">
              <a:solidFill>
                <a:schemeClr val="tx1">
                  <a:lumMod val="75000"/>
                  <a:lumOff val="25000"/>
                </a:schemeClr>
              </a:solidFill>
            </a:rPr>
            <a:t>Third Party Coverage</a:t>
          </a:r>
          <a:endParaRPr lang="en-US" sz="2200" kern="1200" cap="small" baseline="0" dirty="0">
            <a:solidFill>
              <a:schemeClr val="tx1">
                <a:lumMod val="75000"/>
                <a:lumOff val="25000"/>
              </a:schemeClr>
            </a:solidFill>
          </a:endParaRPr>
        </a:p>
      </dsp:txBody>
      <dsp:txXfrm>
        <a:off x="4268395" y="1147739"/>
        <a:ext cx="3173213" cy="576344"/>
      </dsp:txXfrm>
    </dsp:sp>
    <dsp:sp modelId="{88B0C6D0-73A0-4B49-B180-B681FCF1B078}">
      <dsp:nvSpPr>
        <dsp:cNvPr id="0" name=""/>
        <dsp:cNvSpPr/>
      </dsp:nvSpPr>
      <dsp:spPr>
        <a:xfrm>
          <a:off x="5061699" y="2066142"/>
          <a:ext cx="3246332" cy="1371598"/>
        </a:xfrm>
        <a:prstGeom prst="rect">
          <a:avLst/>
        </a:prstGeom>
        <a:solidFill>
          <a:schemeClr val="accent6">
            <a:lumMod val="40000"/>
            <a:lumOff val="6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tx1">
                  <a:lumMod val="75000"/>
                  <a:lumOff val="25000"/>
                </a:schemeClr>
              </a:solidFill>
            </a:rPr>
            <a:t>Provides </a:t>
          </a:r>
          <a:r>
            <a:rPr lang="en-US" sz="2000" kern="1200" dirty="0" smtClean="0">
              <a:solidFill>
                <a:schemeClr val="tx1">
                  <a:lumMod val="75000"/>
                  <a:lumOff val="25000"/>
                </a:schemeClr>
              </a:solidFill>
            </a:rPr>
            <a:t>liability protection for alleged injury to third party caused by the </a:t>
          </a:r>
          <a:r>
            <a:rPr lang="en-US" sz="2000" b="1" u="sng" kern="1200" dirty="0" smtClean="0">
              <a:solidFill>
                <a:schemeClr val="tx1">
                  <a:lumMod val="75000"/>
                  <a:lumOff val="25000"/>
                </a:schemeClr>
              </a:solidFill>
            </a:rPr>
            <a:t>insured (policy holder or covered entity)</a:t>
          </a:r>
          <a:endParaRPr lang="en-US" sz="2000" b="1" u="sng" kern="1200" baseline="0" dirty="0">
            <a:solidFill>
              <a:schemeClr val="tx1">
                <a:lumMod val="75000"/>
                <a:lumOff val="25000"/>
              </a:schemeClr>
            </a:solidFill>
          </a:endParaRPr>
        </a:p>
      </dsp:txBody>
      <dsp:txXfrm>
        <a:off x="5061699" y="2066142"/>
        <a:ext cx="3246332" cy="13715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DB467-C38D-42AC-A3FC-8328824E905E}">
      <dsp:nvSpPr>
        <dsp:cNvPr id="0" name=""/>
        <dsp:cNvSpPr/>
      </dsp:nvSpPr>
      <dsp:spPr>
        <a:xfrm>
          <a:off x="0" y="46"/>
          <a:ext cx="4081462" cy="597050"/>
        </a:xfrm>
        <a:prstGeom prst="roundRect">
          <a:avLst/>
        </a:prstGeom>
        <a:solidFill>
          <a:srgbClr val="A7D971"/>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cap="small" baseline="0" dirty="0" smtClean="0">
              <a:solidFill>
                <a:schemeClr val="tx1">
                  <a:lumMod val="75000"/>
                  <a:lumOff val="25000"/>
                </a:schemeClr>
              </a:solidFill>
            </a:rPr>
            <a:t>First Party Liability Coverages</a:t>
          </a:r>
          <a:endParaRPr lang="en-US" sz="2400" b="0" i="0" kern="1200" cap="small" baseline="0" dirty="0">
            <a:solidFill>
              <a:schemeClr val="tx1">
                <a:lumMod val="75000"/>
                <a:lumOff val="25000"/>
              </a:schemeClr>
            </a:solidFill>
          </a:endParaRPr>
        </a:p>
      </dsp:txBody>
      <dsp:txXfrm>
        <a:off x="29146" y="29192"/>
        <a:ext cx="4023170" cy="538758"/>
      </dsp:txXfrm>
    </dsp:sp>
    <dsp:sp modelId="{76AA6F08-C1FF-4A1E-A7A1-DDB6D157CB1B}">
      <dsp:nvSpPr>
        <dsp:cNvPr id="0" name=""/>
        <dsp:cNvSpPr/>
      </dsp:nvSpPr>
      <dsp:spPr>
        <a:xfrm>
          <a:off x="0" y="597096"/>
          <a:ext cx="4081462"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8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smtClean="0">
              <a:solidFill>
                <a:schemeClr val="tx1">
                  <a:lumMod val="75000"/>
                  <a:lumOff val="25000"/>
                </a:schemeClr>
              </a:solidFill>
            </a:rPr>
            <a:t>Loss or damage to electronic data</a:t>
          </a:r>
          <a:endParaRPr lang="en-US" sz="2400" kern="1200"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baseline="0" dirty="0" smtClean="0">
              <a:solidFill>
                <a:schemeClr val="tx1">
                  <a:lumMod val="75000"/>
                  <a:lumOff val="25000"/>
                </a:schemeClr>
              </a:solidFill>
            </a:rPr>
            <a:t>Loss of income &amp; extra expenses</a:t>
          </a:r>
          <a:endParaRPr lang="en-US" sz="2400" kern="1200"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baseline="0" dirty="0" smtClean="0">
              <a:solidFill>
                <a:schemeClr val="tx1">
                  <a:lumMod val="75000"/>
                  <a:lumOff val="25000"/>
                </a:schemeClr>
              </a:solidFill>
            </a:rPr>
            <a:t>Cyber extortion/ransom attack</a:t>
          </a:r>
          <a:endParaRPr lang="en-US" sz="2400" kern="1200"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baseline="0" dirty="0" smtClean="0">
              <a:solidFill>
                <a:schemeClr val="tx1">
                  <a:lumMod val="75000"/>
                  <a:lumOff val="25000"/>
                </a:schemeClr>
              </a:solidFill>
            </a:rPr>
            <a:t>Notification costs</a:t>
          </a:r>
          <a:endParaRPr lang="en-US" sz="2400" kern="1200"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baseline="0" dirty="0" smtClean="0">
              <a:solidFill>
                <a:schemeClr val="tx1">
                  <a:lumMod val="75000"/>
                  <a:lumOff val="25000"/>
                </a:schemeClr>
              </a:solidFill>
            </a:rPr>
            <a:t>Damage to reputation</a:t>
          </a:r>
          <a:endParaRPr lang="en-US" sz="2400" kern="1200" baseline="0" dirty="0">
            <a:solidFill>
              <a:schemeClr val="tx1">
                <a:lumMod val="75000"/>
                <a:lumOff val="25000"/>
              </a:schemeClr>
            </a:solidFill>
          </a:endParaRPr>
        </a:p>
      </dsp:txBody>
      <dsp:txXfrm>
        <a:off x="0" y="597096"/>
        <a:ext cx="4081462" cy="30739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47B9F-4097-4925-B8DB-81633EF884B9}">
      <dsp:nvSpPr>
        <dsp:cNvPr id="0" name=""/>
        <dsp:cNvSpPr/>
      </dsp:nvSpPr>
      <dsp:spPr>
        <a:xfrm>
          <a:off x="0" y="6480"/>
          <a:ext cx="4081462" cy="629212"/>
        </a:xfrm>
        <a:prstGeom prst="roundRect">
          <a:avLst/>
        </a:prstGeom>
        <a:solidFill>
          <a:schemeClr val="accent6">
            <a:lumMod val="40000"/>
            <a:lumOff val="6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cap="small" baseline="0" dirty="0" smtClean="0">
              <a:solidFill>
                <a:schemeClr val="tx1">
                  <a:lumMod val="75000"/>
                  <a:lumOff val="25000"/>
                </a:schemeClr>
              </a:solidFill>
            </a:rPr>
            <a:t>Third Party Liability Coverages</a:t>
          </a:r>
          <a:endParaRPr lang="en-US" sz="2400" b="0" i="0" kern="1200" cap="small" baseline="0" dirty="0">
            <a:solidFill>
              <a:schemeClr val="tx1">
                <a:lumMod val="75000"/>
                <a:lumOff val="25000"/>
              </a:schemeClr>
            </a:solidFill>
          </a:endParaRPr>
        </a:p>
      </dsp:txBody>
      <dsp:txXfrm>
        <a:off x="30716" y="37196"/>
        <a:ext cx="4020030" cy="567780"/>
      </dsp:txXfrm>
    </dsp:sp>
    <dsp:sp modelId="{9F4C9A47-87B3-4E4F-87AE-F0EF22E53D67}">
      <dsp:nvSpPr>
        <dsp:cNvPr id="0" name=""/>
        <dsp:cNvSpPr/>
      </dsp:nvSpPr>
      <dsp:spPr>
        <a:xfrm>
          <a:off x="0" y="635692"/>
          <a:ext cx="4081462" cy="272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8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cap="none" baseline="0" dirty="0" smtClean="0">
              <a:solidFill>
                <a:schemeClr val="tx1">
                  <a:lumMod val="75000"/>
                  <a:lumOff val="25000"/>
                </a:schemeClr>
              </a:solidFill>
            </a:rPr>
            <a:t>Network security</a:t>
          </a:r>
          <a:endParaRPr lang="en-US" sz="2400" kern="1200" cap="none"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cap="none" baseline="0" dirty="0" smtClean="0">
              <a:solidFill>
                <a:schemeClr val="tx1">
                  <a:lumMod val="75000"/>
                  <a:lumOff val="25000"/>
                </a:schemeClr>
              </a:solidFill>
            </a:rPr>
            <a:t>Information privacy liability</a:t>
          </a:r>
          <a:endParaRPr lang="en-US" sz="2400" kern="1200" cap="none"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cap="none" baseline="0" dirty="0" smtClean="0">
              <a:solidFill>
                <a:schemeClr val="tx1">
                  <a:lumMod val="75000"/>
                  <a:lumOff val="25000"/>
                </a:schemeClr>
              </a:solidFill>
            </a:rPr>
            <a:t>Electronic media liability</a:t>
          </a:r>
          <a:endParaRPr lang="en-US" sz="2400" kern="1200" cap="none"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cap="none" baseline="0" dirty="0" smtClean="0">
              <a:solidFill>
                <a:schemeClr val="tx1">
                  <a:lumMod val="75000"/>
                  <a:lumOff val="25000"/>
                </a:schemeClr>
              </a:solidFill>
            </a:rPr>
            <a:t>Regulatory proceedings (e.g., HIPAA penalties)</a:t>
          </a:r>
          <a:endParaRPr lang="en-US" sz="2400" kern="1200" cap="none" baseline="0" dirty="0">
            <a:solidFill>
              <a:schemeClr val="tx1">
                <a:lumMod val="75000"/>
                <a:lumOff val="25000"/>
              </a:schemeClr>
            </a:solidFill>
          </a:endParaRPr>
        </a:p>
        <a:p>
          <a:pPr marL="228600" lvl="1" indent="-228600" algn="l" defTabSz="1066800">
            <a:lnSpc>
              <a:spcPct val="90000"/>
            </a:lnSpc>
            <a:spcBef>
              <a:spcPct val="0"/>
            </a:spcBef>
            <a:spcAft>
              <a:spcPct val="20000"/>
            </a:spcAft>
            <a:buChar char="••"/>
          </a:pPr>
          <a:r>
            <a:rPr lang="en-US" sz="2400" kern="1200" cap="none" baseline="0" dirty="0" smtClean="0">
              <a:solidFill>
                <a:schemeClr val="tx1">
                  <a:lumMod val="75000"/>
                  <a:lumOff val="25000"/>
                </a:schemeClr>
              </a:solidFill>
            </a:rPr>
            <a:t>Breach of contract or negligence claims</a:t>
          </a:r>
          <a:endParaRPr lang="en-US" sz="2400" kern="1200" cap="none" baseline="0" dirty="0">
            <a:solidFill>
              <a:schemeClr val="tx1">
                <a:lumMod val="75000"/>
                <a:lumOff val="25000"/>
              </a:schemeClr>
            </a:solidFill>
          </a:endParaRPr>
        </a:p>
      </dsp:txBody>
      <dsp:txXfrm>
        <a:off x="0" y="635692"/>
        <a:ext cx="4081462" cy="2724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22078-6292-49BD-A78A-CE0AFC37EC30}">
      <dsp:nvSpPr>
        <dsp:cNvPr id="0" name=""/>
        <dsp:cNvSpPr/>
      </dsp:nvSpPr>
      <dsp:spPr>
        <a:xfrm>
          <a:off x="816452" y="550957"/>
          <a:ext cx="411480" cy="2843662"/>
        </a:xfrm>
        <a:custGeom>
          <a:avLst/>
          <a:gdLst/>
          <a:ahLst/>
          <a:cxnLst/>
          <a:rect l="0" t="0" r="0" b="0"/>
          <a:pathLst>
            <a:path>
              <a:moveTo>
                <a:pt x="0" y="0"/>
              </a:moveTo>
              <a:lnTo>
                <a:pt x="0" y="2843662"/>
              </a:lnTo>
              <a:lnTo>
                <a:pt x="411480" y="28436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CF6B4-4683-4E68-AA31-1D3712DEA660}">
      <dsp:nvSpPr>
        <dsp:cNvPr id="0" name=""/>
        <dsp:cNvSpPr/>
      </dsp:nvSpPr>
      <dsp:spPr>
        <a:xfrm>
          <a:off x="816452" y="550957"/>
          <a:ext cx="411480" cy="2064125"/>
        </a:xfrm>
        <a:custGeom>
          <a:avLst/>
          <a:gdLst/>
          <a:ahLst/>
          <a:cxnLst/>
          <a:rect l="0" t="0" r="0" b="0"/>
          <a:pathLst>
            <a:path>
              <a:moveTo>
                <a:pt x="0" y="0"/>
              </a:moveTo>
              <a:lnTo>
                <a:pt x="0" y="2064125"/>
              </a:lnTo>
              <a:lnTo>
                <a:pt x="411480" y="20641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DE958-6ED9-4D6D-9265-1C671FF4D4F5}">
      <dsp:nvSpPr>
        <dsp:cNvPr id="0" name=""/>
        <dsp:cNvSpPr/>
      </dsp:nvSpPr>
      <dsp:spPr>
        <a:xfrm>
          <a:off x="816452" y="550957"/>
          <a:ext cx="411480" cy="1284588"/>
        </a:xfrm>
        <a:custGeom>
          <a:avLst/>
          <a:gdLst/>
          <a:ahLst/>
          <a:cxnLst/>
          <a:rect l="0" t="0" r="0" b="0"/>
          <a:pathLst>
            <a:path>
              <a:moveTo>
                <a:pt x="0" y="0"/>
              </a:moveTo>
              <a:lnTo>
                <a:pt x="0" y="1284588"/>
              </a:lnTo>
              <a:lnTo>
                <a:pt x="411480" y="128458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884B3-21E7-4811-96A6-DBF1319E14D9}">
      <dsp:nvSpPr>
        <dsp:cNvPr id="0" name=""/>
        <dsp:cNvSpPr/>
      </dsp:nvSpPr>
      <dsp:spPr>
        <a:xfrm>
          <a:off x="816452" y="550957"/>
          <a:ext cx="411480" cy="505052"/>
        </a:xfrm>
        <a:custGeom>
          <a:avLst/>
          <a:gdLst/>
          <a:ahLst/>
          <a:cxnLst/>
          <a:rect l="0" t="0" r="0" b="0"/>
          <a:pathLst>
            <a:path>
              <a:moveTo>
                <a:pt x="0" y="0"/>
              </a:moveTo>
              <a:lnTo>
                <a:pt x="0" y="505052"/>
              </a:lnTo>
              <a:lnTo>
                <a:pt x="411480" y="50505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7C68C6-D796-464B-9E85-C95DDAE38D26}">
      <dsp:nvSpPr>
        <dsp:cNvPr id="0" name=""/>
        <dsp:cNvSpPr/>
      </dsp:nvSpPr>
      <dsp:spPr>
        <a:xfrm>
          <a:off x="542132" y="1988"/>
          <a:ext cx="2743200" cy="548969"/>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First Party Costs</a:t>
          </a:r>
          <a:endParaRPr lang="en-US" sz="1800" kern="1200" dirty="0"/>
        </a:p>
      </dsp:txBody>
      <dsp:txXfrm>
        <a:off x="542132" y="1988"/>
        <a:ext cx="2743200" cy="548969"/>
      </dsp:txXfrm>
    </dsp:sp>
    <dsp:sp modelId="{19551217-663D-4FCC-B918-299C8FCD14A0}">
      <dsp:nvSpPr>
        <dsp:cNvPr id="0" name=""/>
        <dsp:cNvSpPr/>
      </dsp:nvSpPr>
      <dsp:spPr>
        <a:xfrm>
          <a:off x="1227932" y="781524"/>
          <a:ext cx="2285997" cy="54896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Business Income / Extra Expense</a:t>
          </a:r>
          <a:endParaRPr lang="en-US" sz="1800" kern="1200" dirty="0"/>
        </a:p>
      </dsp:txBody>
      <dsp:txXfrm>
        <a:off x="1227932" y="781524"/>
        <a:ext cx="2285997" cy="548969"/>
      </dsp:txXfrm>
    </dsp:sp>
    <dsp:sp modelId="{1E559D36-2823-4165-9492-3448E12F1C6D}">
      <dsp:nvSpPr>
        <dsp:cNvPr id="0" name=""/>
        <dsp:cNvSpPr/>
      </dsp:nvSpPr>
      <dsp:spPr>
        <a:xfrm>
          <a:off x="1227932" y="1561061"/>
          <a:ext cx="2285997" cy="54896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Data Asset Protection</a:t>
          </a:r>
          <a:endParaRPr lang="en-US" sz="1800" kern="1200" dirty="0"/>
        </a:p>
      </dsp:txBody>
      <dsp:txXfrm>
        <a:off x="1227932" y="1561061"/>
        <a:ext cx="2285997" cy="548969"/>
      </dsp:txXfrm>
    </dsp:sp>
    <dsp:sp modelId="{2DE6E579-092A-4B41-B68B-0BC686F40EE4}">
      <dsp:nvSpPr>
        <dsp:cNvPr id="0" name=""/>
        <dsp:cNvSpPr/>
      </dsp:nvSpPr>
      <dsp:spPr>
        <a:xfrm>
          <a:off x="1227932" y="2340598"/>
          <a:ext cx="2285997" cy="54896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Cyber Extortion</a:t>
          </a:r>
          <a:endParaRPr lang="en-US" sz="1800" kern="1200" dirty="0"/>
        </a:p>
      </dsp:txBody>
      <dsp:txXfrm>
        <a:off x="1227932" y="2340598"/>
        <a:ext cx="2285997" cy="548969"/>
      </dsp:txXfrm>
    </dsp:sp>
    <dsp:sp modelId="{5D785825-83E3-4E51-BFE7-1F7B045BB826}">
      <dsp:nvSpPr>
        <dsp:cNvPr id="0" name=""/>
        <dsp:cNvSpPr/>
      </dsp:nvSpPr>
      <dsp:spPr>
        <a:xfrm>
          <a:off x="1227932" y="3120135"/>
          <a:ext cx="2285997" cy="548969"/>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Data Breach &amp; Crisis Management Response</a:t>
          </a:r>
          <a:endParaRPr lang="en-US" sz="1800" kern="1200" dirty="0"/>
        </a:p>
      </dsp:txBody>
      <dsp:txXfrm>
        <a:off x="1227932" y="3120135"/>
        <a:ext cx="2285997" cy="5489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51454-8223-4F5C-BD73-FC776B4F2EC3}">
      <dsp:nvSpPr>
        <dsp:cNvPr id="0" name=""/>
        <dsp:cNvSpPr/>
      </dsp:nvSpPr>
      <dsp:spPr>
        <a:xfrm>
          <a:off x="2840833" y="549803"/>
          <a:ext cx="411480" cy="2845340"/>
        </a:xfrm>
        <a:custGeom>
          <a:avLst/>
          <a:gdLst/>
          <a:ahLst/>
          <a:cxnLst/>
          <a:rect l="0" t="0" r="0" b="0"/>
          <a:pathLst>
            <a:path>
              <a:moveTo>
                <a:pt x="411480" y="0"/>
              </a:moveTo>
              <a:lnTo>
                <a:pt x="411480" y="2845340"/>
              </a:lnTo>
              <a:lnTo>
                <a:pt x="0" y="28453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5C1A7-7666-4174-A035-36E3075FA218}">
      <dsp:nvSpPr>
        <dsp:cNvPr id="0" name=""/>
        <dsp:cNvSpPr/>
      </dsp:nvSpPr>
      <dsp:spPr>
        <a:xfrm>
          <a:off x="2840833" y="549803"/>
          <a:ext cx="411480" cy="2065343"/>
        </a:xfrm>
        <a:custGeom>
          <a:avLst/>
          <a:gdLst/>
          <a:ahLst/>
          <a:cxnLst/>
          <a:rect l="0" t="0" r="0" b="0"/>
          <a:pathLst>
            <a:path>
              <a:moveTo>
                <a:pt x="411480" y="0"/>
              </a:moveTo>
              <a:lnTo>
                <a:pt x="411480" y="2065343"/>
              </a:lnTo>
              <a:lnTo>
                <a:pt x="0" y="20653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B1A082-E1FC-4C75-A5FA-62C29ADE42AA}">
      <dsp:nvSpPr>
        <dsp:cNvPr id="0" name=""/>
        <dsp:cNvSpPr/>
      </dsp:nvSpPr>
      <dsp:spPr>
        <a:xfrm>
          <a:off x="2840833" y="549803"/>
          <a:ext cx="411480" cy="1285346"/>
        </a:xfrm>
        <a:custGeom>
          <a:avLst/>
          <a:gdLst/>
          <a:ahLst/>
          <a:cxnLst/>
          <a:rect l="0" t="0" r="0" b="0"/>
          <a:pathLst>
            <a:path>
              <a:moveTo>
                <a:pt x="411480" y="0"/>
              </a:moveTo>
              <a:lnTo>
                <a:pt x="411480" y="1285346"/>
              </a:lnTo>
              <a:lnTo>
                <a:pt x="0" y="12853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0E6BD-DA2F-4EC5-87D6-D993A7678312}">
      <dsp:nvSpPr>
        <dsp:cNvPr id="0" name=""/>
        <dsp:cNvSpPr/>
      </dsp:nvSpPr>
      <dsp:spPr>
        <a:xfrm>
          <a:off x="2840833" y="549803"/>
          <a:ext cx="411480" cy="505349"/>
        </a:xfrm>
        <a:custGeom>
          <a:avLst/>
          <a:gdLst/>
          <a:ahLst/>
          <a:cxnLst/>
          <a:rect l="0" t="0" r="0" b="0"/>
          <a:pathLst>
            <a:path>
              <a:moveTo>
                <a:pt x="411480" y="0"/>
              </a:moveTo>
              <a:lnTo>
                <a:pt x="411480" y="505349"/>
              </a:lnTo>
              <a:lnTo>
                <a:pt x="0" y="5053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E511EC-4FAA-40F4-A779-4301F41BF501}">
      <dsp:nvSpPr>
        <dsp:cNvPr id="0" name=""/>
        <dsp:cNvSpPr/>
      </dsp:nvSpPr>
      <dsp:spPr>
        <a:xfrm>
          <a:off x="783429" y="509"/>
          <a:ext cx="2743204" cy="549293"/>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Third Party Costs</a:t>
          </a:r>
          <a:endParaRPr lang="en-US" sz="1800" kern="1200" dirty="0"/>
        </a:p>
      </dsp:txBody>
      <dsp:txXfrm>
        <a:off x="783429" y="509"/>
        <a:ext cx="2743204" cy="549293"/>
      </dsp:txXfrm>
    </dsp:sp>
    <dsp:sp modelId="{F361397B-0591-46FA-A457-B4FD1C310981}">
      <dsp:nvSpPr>
        <dsp:cNvPr id="0" name=""/>
        <dsp:cNvSpPr/>
      </dsp:nvSpPr>
      <dsp:spPr>
        <a:xfrm>
          <a:off x="554827" y="780506"/>
          <a:ext cx="2286005" cy="54929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Privacy &amp; Security Liability</a:t>
          </a:r>
          <a:endParaRPr lang="en-US" sz="1800" kern="1200" dirty="0"/>
        </a:p>
      </dsp:txBody>
      <dsp:txXfrm>
        <a:off x="554827" y="780506"/>
        <a:ext cx="2286005" cy="549293"/>
      </dsp:txXfrm>
    </dsp:sp>
    <dsp:sp modelId="{BD90AE2F-9BD1-40BC-A22C-4196312B745B}">
      <dsp:nvSpPr>
        <dsp:cNvPr id="0" name=""/>
        <dsp:cNvSpPr/>
      </dsp:nvSpPr>
      <dsp:spPr>
        <a:xfrm>
          <a:off x="554827" y="1560503"/>
          <a:ext cx="2286005" cy="54929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Regulatory Defense</a:t>
          </a:r>
          <a:endParaRPr lang="en-US" sz="1800" kern="1200" dirty="0"/>
        </a:p>
      </dsp:txBody>
      <dsp:txXfrm>
        <a:off x="554827" y="1560503"/>
        <a:ext cx="2286005" cy="549293"/>
      </dsp:txXfrm>
    </dsp:sp>
    <dsp:sp modelId="{DE8100D7-2B7E-4AB2-9A0E-D26176D8E9DE}">
      <dsp:nvSpPr>
        <dsp:cNvPr id="0" name=""/>
        <dsp:cNvSpPr/>
      </dsp:nvSpPr>
      <dsp:spPr>
        <a:xfrm>
          <a:off x="554827" y="2340499"/>
          <a:ext cx="2286005" cy="54929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Electronic Media Liability</a:t>
          </a:r>
          <a:endParaRPr lang="en-US" sz="1800" kern="1200" dirty="0"/>
        </a:p>
      </dsp:txBody>
      <dsp:txXfrm>
        <a:off x="554827" y="2340499"/>
        <a:ext cx="2286005" cy="549293"/>
      </dsp:txXfrm>
    </dsp:sp>
    <dsp:sp modelId="{07C0C311-B9B0-4EB7-9948-87A7CD6E9DC0}">
      <dsp:nvSpPr>
        <dsp:cNvPr id="0" name=""/>
        <dsp:cNvSpPr/>
      </dsp:nvSpPr>
      <dsp:spPr>
        <a:xfrm>
          <a:off x="554827" y="3120496"/>
          <a:ext cx="2286005" cy="54929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Data Breach &amp; Crisis Management Response</a:t>
          </a:r>
          <a:endParaRPr lang="en-US" sz="1800" kern="1200" dirty="0"/>
        </a:p>
      </dsp:txBody>
      <dsp:txXfrm>
        <a:off x="554827" y="3120496"/>
        <a:ext cx="2286005" cy="549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7BCCA-5ADF-4D04-AED8-E5DF45F51BBD}">
      <dsp:nvSpPr>
        <dsp:cNvPr id="0" name=""/>
        <dsp:cNvSpPr/>
      </dsp:nvSpPr>
      <dsp:spPr>
        <a:xfrm>
          <a:off x="623530" y="0"/>
          <a:ext cx="7066676" cy="3671094"/>
        </a:xfrm>
        <a:prstGeom prst="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C2792AA1-4C06-4EFE-95D3-B92D60A5A1DF}">
      <dsp:nvSpPr>
        <dsp:cNvPr id="0" name=""/>
        <dsp:cNvSpPr/>
      </dsp:nvSpPr>
      <dsp:spPr>
        <a:xfrm>
          <a:off x="126" y="948456"/>
          <a:ext cx="1791268" cy="1774180"/>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small" baseline="0" dirty="0" smtClean="0">
              <a:solidFill>
                <a:schemeClr val="tx1"/>
              </a:solidFill>
            </a:rPr>
            <a:t>Analysis</a:t>
          </a:r>
          <a:r>
            <a:rPr lang="en-US" sz="1800" kern="1200" baseline="0" dirty="0" smtClean="0">
              <a:solidFill>
                <a:schemeClr val="tx1"/>
              </a:solidFill>
            </a:rPr>
            <a:t/>
          </a:r>
          <a:br>
            <a:rPr lang="en-US" sz="1800" kern="1200" baseline="0" dirty="0" smtClean="0">
              <a:solidFill>
                <a:schemeClr val="tx1"/>
              </a:solidFill>
            </a:rPr>
          </a:br>
          <a:r>
            <a:rPr lang="en-US" sz="1800" kern="1200" baseline="0" dirty="0" smtClean="0">
              <a:solidFill>
                <a:schemeClr val="tx1"/>
              </a:solidFill>
            </a:rPr>
            <a:t>Evaluate Specific Contract &amp; Potential Risks</a:t>
          </a:r>
          <a:endParaRPr lang="en-US" sz="1800" kern="1200" baseline="0" dirty="0">
            <a:solidFill>
              <a:schemeClr val="tx1"/>
            </a:solidFill>
          </a:endParaRPr>
        </a:p>
      </dsp:txBody>
      <dsp:txXfrm>
        <a:off x="86734" y="1035064"/>
        <a:ext cx="1618052" cy="1600964"/>
      </dsp:txXfrm>
    </dsp:sp>
    <dsp:sp modelId="{35172382-E934-4224-A9A0-03A495E08C79}">
      <dsp:nvSpPr>
        <dsp:cNvPr id="0" name=""/>
        <dsp:cNvSpPr/>
      </dsp:nvSpPr>
      <dsp:spPr>
        <a:xfrm>
          <a:off x="2044293" y="948456"/>
          <a:ext cx="1738677" cy="1774180"/>
        </a:xfrm>
        <a:prstGeom prst="roundRect">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small" baseline="0" dirty="0" smtClean="0">
              <a:solidFill>
                <a:schemeClr val="tx1"/>
              </a:solidFill>
            </a:rPr>
            <a:t>Insurance Coverages</a:t>
          </a:r>
          <a:r>
            <a:rPr lang="en-US" sz="1800" kern="1200" baseline="0" dirty="0" smtClean="0">
              <a:solidFill>
                <a:schemeClr val="tx1"/>
              </a:solidFill>
            </a:rPr>
            <a:t/>
          </a:r>
          <a:br>
            <a:rPr lang="en-US" sz="1800" kern="1200" baseline="0" dirty="0" smtClean="0">
              <a:solidFill>
                <a:schemeClr val="tx1"/>
              </a:solidFill>
            </a:rPr>
          </a:br>
          <a:r>
            <a:rPr lang="en-US" sz="1800" kern="1200" baseline="0" dirty="0" smtClean="0">
              <a:solidFill>
                <a:schemeClr val="tx1"/>
              </a:solidFill>
            </a:rPr>
            <a:t>Identify &amp; Specify Appropriate Coverages</a:t>
          </a:r>
          <a:endParaRPr lang="en-US" sz="1800" kern="1200" baseline="0" dirty="0">
            <a:solidFill>
              <a:schemeClr val="tx1"/>
            </a:solidFill>
          </a:endParaRPr>
        </a:p>
      </dsp:txBody>
      <dsp:txXfrm>
        <a:off x="2129168" y="1033331"/>
        <a:ext cx="1568927" cy="1604430"/>
      </dsp:txXfrm>
    </dsp:sp>
    <dsp:sp modelId="{88A4529F-21D4-411C-8F5E-03E2A37B9379}">
      <dsp:nvSpPr>
        <dsp:cNvPr id="0" name=""/>
        <dsp:cNvSpPr/>
      </dsp:nvSpPr>
      <dsp:spPr>
        <a:xfrm>
          <a:off x="4035869" y="948456"/>
          <a:ext cx="1859791" cy="1774180"/>
        </a:xfrm>
        <a:prstGeom prst="roundRect">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small" baseline="0" dirty="0" smtClean="0">
              <a:solidFill>
                <a:schemeClr val="tx1"/>
              </a:solidFill>
            </a:rPr>
            <a:t>Coverage Limits</a:t>
          </a:r>
          <a:r>
            <a:rPr lang="en-US" sz="1800" kern="1200" baseline="0" dirty="0" smtClean="0">
              <a:solidFill>
                <a:schemeClr val="tx1"/>
              </a:solidFill>
            </a:rPr>
            <a:t/>
          </a:r>
          <a:br>
            <a:rPr lang="en-US" sz="1800" kern="1200" baseline="0" dirty="0" smtClean="0">
              <a:solidFill>
                <a:schemeClr val="tx1"/>
              </a:solidFill>
            </a:rPr>
          </a:br>
          <a:r>
            <a:rPr lang="en-US" sz="1800" kern="1200" baseline="0" dirty="0" smtClean="0">
              <a:solidFill>
                <a:schemeClr val="tx1"/>
              </a:solidFill>
            </a:rPr>
            <a:t>Determine and Specify Contract-Specific Coverage Limits</a:t>
          </a:r>
          <a:endParaRPr lang="en-US" sz="1800" kern="1200" baseline="0" dirty="0">
            <a:solidFill>
              <a:schemeClr val="tx1"/>
            </a:solidFill>
          </a:endParaRPr>
        </a:p>
      </dsp:txBody>
      <dsp:txXfrm>
        <a:off x="4122477" y="1035064"/>
        <a:ext cx="1686575" cy="1600964"/>
      </dsp:txXfrm>
    </dsp:sp>
    <dsp:sp modelId="{A9EC4E38-C943-4775-B755-5846CDCCBC6F}">
      <dsp:nvSpPr>
        <dsp:cNvPr id="0" name=""/>
        <dsp:cNvSpPr/>
      </dsp:nvSpPr>
      <dsp:spPr>
        <a:xfrm>
          <a:off x="6148559" y="948456"/>
          <a:ext cx="2165051" cy="1774180"/>
        </a:xfrm>
        <a:prstGeom prst="round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small" baseline="0" dirty="0" smtClean="0">
              <a:solidFill>
                <a:schemeClr val="tx1"/>
              </a:solidFill>
            </a:rPr>
            <a:t>Contractual Coordination</a:t>
          </a:r>
          <a:r>
            <a:rPr lang="en-US" sz="1800" kern="1200" baseline="0" dirty="0" smtClean="0">
              <a:solidFill>
                <a:schemeClr val="tx1"/>
              </a:solidFill>
            </a:rPr>
            <a:t/>
          </a:r>
          <a:br>
            <a:rPr lang="en-US" sz="1800" kern="1200" baseline="0" dirty="0" smtClean="0">
              <a:solidFill>
                <a:schemeClr val="tx1"/>
              </a:solidFill>
            </a:rPr>
          </a:br>
          <a:r>
            <a:rPr lang="en-US" sz="1800" kern="1200" baseline="0" dirty="0" smtClean="0">
              <a:solidFill>
                <a:schemeClr val="tx1"/>
              </a:solidFill>
            </a:rPr>
            <a:t>Coordinate Insurance Requirements with Contractual Requirements</a:t>
          </a:r>
          <a:endParaRPr lang="en-US" sz="1800" kern="1200" baseline="0" dirty="0">
            <a:solidFill>
              <a:schemeClr val="tx1"/>
            </a:solidFill>
          </a:endParaRPr>
        </a:p>
      </dsp:txBody>
      <dsp:txXfrm>
        <a:off x="6235167" y="1035064"/>
        <a:ext cx="1991835" cy="1600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8A174-D768-4ADF-8B52-93E4615C2D6A}">
      <dsp:nvSpPr>
        <dsp:cNvPr id="0" name=""/>
        <dsp:cNvSpPr/>
      </dsp:nvSpPr>
      <dsp:spPr>
        <a:xfrm>
          <a:off x="514" y="1169745"/>
          <a:ext cx="1719096" cy="1417894"/>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baseline="0" dirty="0" smtClean="0">
              <a:solidFill>
                <a:schemeClr val="tx1"/>
              </a:solidFill>
            </a:rPr>
            <a:t>World-class central procurement organization</a:t>
          </a:r>
          <a:endParaRPr lang="en-US" sz="1300" kern="1200" baseline="0" dirty="0">
            <a:solidFill>
              <a:schemeClr val="tx1"/>
            </a:solidFill>
          </a:endParaRPr>
        </a:p>
        <a:p>
          <a:pPr marL="114300" lvl="1" indent="-114300" algn="l" defTabSz="577850">
            <a:lnSpc>
              <a:spcPct val="90000"/>
            </a:lnSpc>
            <a:spcBef>
              <a:spcPct val="0"/>
            </a:spcBef>
            <a:spcAft>
              <a:spcPct val="15000"/>
            </a:spcAft>
            <a:buChar char="••"/>
          </a:pPr>
          <a:r>
            <a:rPr lang="en-US" sz="1300" kern="1200" baseline="0" dirty="0" smtClean="0">
              <a:solidFill>
                <a:schemeClr val="tx1"/>
              </a:solidFill>
            </a:rPr>
            <a:t>To obtain goods &amp; services</a:t>
          </a:r>
          <a:endParaRPr lang="en-US" sz="1300" kern="1200" baseline="0" dirty="0">
            <a:solidFill>
              <a:schemeClr val="tx1"/>
            </a:solidFill>
          </a:endParaRPr>
        </a:p>
      </dsp:txBody>
      <dsp:txXfrm>
        <a:off x="33144" y="1202375"/>
        <a:ext cx="1653836" cy="1048800"/>
      </dsp:txXfrm>
    </dsp:sp>
    <dsp:sp modelId="{1219EA22-7836-474C-BC3A-F1C6763D1450}">
      <dsp:nvSpPr>
        <dsp:cNvPr id="0" name=""/>
        <dsp:cNvSpPr/>
      </dsp:nvSpPr>
      <dsp:spPr>
        <a:xfrm>
          <a:off x="952972" y="1477664"/>
          <a:ext cx="1966879" cy="1966879"/>
        </a:xfrm>
        <a:prstGeom prst="leftCircularArrow">
          <a:avLst>
            <a:gd name="adj1" fmla="val 3513"/>
            <a:gd name="adj2" fmla="val 436015"/>
            <a:gd name="adj3" fmla="val 2211526"/>
            <a:gd name="adj4" fmla="val 9024489"/>
            <a:gd name="adj5" fmla="val 4098"/>
          </a:avLst>
        </a:prstGeom>
        <a:gradFill rotWithShape="0">
          <a:gsLst>
            <a:gs pos="0">
              <a:schemeClr val="accent1">
                <a:shade val="90000"/>
                <a:hueOff val="0"/>
                <a:satOff val="0"/>
                <a:lumOff val="0"/>
                <a:alphaOff val="0"/>
                <a:shade val="85000"/>
                <a:satMod val="130000"/>
              </a:schemeClr>
            </a:gs>
            <a:gs pos="34000">
              <a:schemeClr val="accent1">
                <a:shade val="90000"/>
                <a:hueOff val="0"/>
                <a:satOff val="0"/>
                <a:lumOff val="0"/>
                <a:alphaOff val="0"/>
                <a:shade val="87000"/>
                <a:satMod val="125000"/>
              </a:schemeClr>
            </a:gs>
            <a:gs pos="70000">
              <a:schemeClr val="accent1">
                <a:shade val="90000"/>
                <a:hueOff val="0"/>
                <a:satOff val="0"/>
                <a:lumOff val="0"/>
                <a:alphaOff val="0"/>
                <a:tint val="100000"/>
                <a:shade val="90000"/>
                <a:satMod val="130000"/>
              </a:schemeClr>
            </a:gs>
            <a:gs pos="100000">
              <a:schemeClr val="accent1">
                <a:shade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E777EAF-D351-4311-A204-B9F22D1582E0}">
      <dsp:nvSpPr>
        <dsp:cNvPr id="0" name=""/>
        <dsp:cNvSpPr/>
      </dsp:nvSpPr>
      <dsp:spPr>
        <a:xfrm>
          <a:off x="382294" y="2302110"/>
          <a:ext cx="1528085" cy="607669"/>
        </a:xfrm>
        <a:prstGeom prst="roundRect">
          <a:avLst>
            <a:gd name="adj" fmla="val 10000"/>
          </a:avLst>
        </a:prstGeom>
        <a:solidFill>
          <a:schemeClr val="tx2">
            <a:lumMod val="40000"/>
            <a:lumOff val="60000"/>
          </a:schemeClr>
        </a:solidFill>
        <a:ln>
          <a:solidFill>
            <a:schemeClr val="tx1">
              <a:lumMod val="75000"/>
              <a:lumOff val="25000"/>
            </a:schemeClr>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baseline="0" dirty="0" smtClean="0">
              <a:solidFill>
                <a:schemeClr val="tx1"/>
              </a:solidFill>
            </a:rPr>
            <a:t>Enterprise Services</a:t>
          </a:r>
          <a:endParaRPr lang="en-US" sz="1700" kern="1200" baseline="0" dirty="0">
            <a:solidFill>
              <a:schemeClr val="tx1"/>
            </a:solidFill>
          </a:endParaRPr>
        </a:p>
      </dsp:txBody>
      <dsp:txXfrm>
        <a:off x="400092" y="2319908"/>
        <a:ext cx="1492489" cy="572073"/>
      </dsp:txXfrm>
    </dsp:sp>
    <dsp:sp modelId="{97E79873-983A-4202-9286-DB658267EE0F}">
      <dsp:nvSpPr>
        <dsp:cNvPr id="0" name=""/>
        <dsp:cNvSpPr/>
      </dsp:nvSpPr>
      <dsp:spPr>
        <a:xfrm>
          <a:off x="2239409" y="1188050"/>
          <a:ext cx="1719096" cy="1417894"/>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149856"/>
              <a:satOff val="-7429"/>
              <a:lumOff val="2184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baseline="0" dirty="0" smtClean="0">
              <a:solidFill>
                <a:schemeClr val="tx1"/>
              </a:solidFill>
            </a:rPr>
            <a:t>Procurement Code</a:t>
          </a:r>
          <a:endParaRPr lang="en-US" sz="1300" kern="1200" baseline="0" dirty="0">
            <a:solidFill>
              <a:schemeClr val="tx1"/>
            </a:solidFill>
          </a:endParaRPr>
        </a:p>
        <a:p>
          <a:pPr marL="114300" lvl="1" indent="-114300" algn="l" defTabSz="577850">
            <a:lnSpc>
              <a:spcPct val="90000"/>
            </a:lnSpc>
            <a:spcBef>
              <a:spcPct val="0"/>
            </a:spcBef>
            <a:spcAft>
              <a:spcPct val="15000"/>
            </a:spcAft>
            <a:buChar char="••"/>
          </a:pPr>
          <a:r>
            <a:rPr lang="en-US" sz="1300" kern="1200" baseline="0" dirty="0" smtClean="0">
              <a:solidFill>
                <a:schemeClr val="tx1"/>
              </a:solidFill>
            </a:rPr>
            <a:t>Procurement Integrity</a:t>
          </a:r>
          <a:endParaRPr lang="en-US" sz="1300" kern="1200" baseline="0" dirty="0">
            <a:solidFill>
              <a:schemeClr val="tx1"/>
            </a:solidFill>
          </a:endParaRPr>
        </a:p>
        <a:p>
          <a:pPr marL="114300" lvl="1" indent="-114300" algn="l" defTabSz="577850">
            <a:lnSpc>
              <a:spcPct val="90000"/>
            </a:lnSpc>
            <a:spcBef>
              <a:spcPct val="0"/>
            </a:spcBef>
            <a:spcAft>
              <a:spcPct val="15000"/>
            </a:spcAft>
            <a:buChar char="••"/>
          </a:pPr>
          <a:r>
            <a:rPr lang="en-US" sz="1300" kern="1200" baseline="0" dirty="0" smtClean="0">
              <a:solidFill>
                <a:schemeClr val="tx1"/>
              </a:solidFill>
            </a:rPr>
            <a:t>Stakeholder Expectations</a:t>
          </a:r>
          <a:endParaRPr lang="en-US" sz="1300" kern="1200" baseline="0" dirty="0">
            <a:solidFill>
              <a:schemeClr val="tx1"/>
            </a:solidFill>
          </a:endParaRPr>
        </a:p>
      </dsp:txBody>
      <dsp:txXfrm>
        <a:off x="2272039" y="1524515"/>
        <a:ext cx="1653836" cy="1048800"/>
      </dsp:txXfrm>
    </dsp:sp>
    <dsp:sp modelId="{3F81E3F0-CAB9-431B-9B96-1331E69B4D0E}">
      <dsp:nvSpPr>
        <dsp:cNvPr id="0" name=""/>
        <dsp:cNvSpPr/>
      </dsp:nvSpPr>
      <dsp:spPr>
        <a:xfrm>
          <a:off x="3177782" y="293857"/>
          <a:ext cx="2186542" cy="2186542"/>
        </a:xfrm>
        <a:prstGeom prst="circularArrow">
          <a:avLst>
            <a:gd name="adj1" fmla="val 3160"/>
            <a:gd name="adj2" fmla="val 388940"/>
            <a:gd name="adj3" fmla="val 19435550"/>
            <a:gd name="adj4" fmla="val 12575511"/>
            <a:gd name="adj5" fmla="val 3687"/>
          </a:avLst>
        </a:prstGeom>
        <a:gradFill rotWithShape="0">
          <a:gsLst>
            <a:gs pos="0">
              <a:schemeClr val="accent1">
                <a:shade val="90000"/>
                <a:hueOff val="205537"/>
                <a:satOff val="-9335"/>
                <a:lumOff val="23221"/>
                <a:alphaOff val="0"/>
                <a:shade val="85000"/>
                <a:satMod val="130000"/>
              </a:schemeClr>
            </a:gs>
            <a:gs pos="34000">
              <a:schemeClr val="accent1">
                <a:shade val="90000"/>
                <a:hueOff val="205537"/>
                <a:satOff val="-9335"/>
                <a:lumOff val="23221"/>
                <a:alphaOff val="0"/>
                <a:shade val="87000"/>
                <a:satMod val="125000"/>
              </a:schemeClr>
            </a:gs>
            <a:gs pos="70000">
              <a:schemeClr val="accent1">
                <a:shade val="90000"/>
                <a:hueOff val="205537"/>
                <a:satOff val="-9335"/>
                <a:lumOff val="23221"/>
                <a:alphaOff val="0"/>
                <a:tint val="100000"/>
                <a:shade val="90000"/>
                <a:satMod val="130000"/>
              </a:schemeClr>
            </a:gs>
            <a:gs pos="100000">
              <a:schemeClr val="accent1">
                <a:shade val="90000"/>
                <a:hueOff val="205537"/>
                <a:satOff val="-9335"/>
                <a:lumOff val="2322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C1418F96-916E-424F-89BA-582E3850A872}">
      <dsp:nvSpPr>
        <dsp:cNvPr id="0" name=""/>
        <dsp:cNvSpPr/>
      </dsp:nvSpPr>
      <dsp:spPr>
        <a:xfrm>
          <a:off x="2621430" y="884215"/>
          <a:ext cx="1528085" cy="607669"/>
        </a:xfrm>
        <a:prstGeom prst="roundRect">
          <a:avLst>
            <a:gd name="adj" fmla="val 10000"/>
          </a:avLst>
        </a:prstGeom>
        <a:solidFill>
          <a:schemeClr val="accent1">
            <a:lumMod val="40000"/>
            <a:lumOff val="60000"/>
          </a:schemeClr>
        </a:solidFill>
        <a:ln>
          <a:solidFill>
            <a:schemeClr val="tx1">
              <a:lumMod val="75000"/>
              <a:lumOff val="25000"/>
            </a:schemeClr>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baseline="0" dirty="0" smtClean="0">
              <a:solidFill>
                <a:schemeClr val="tx1"/>
              </a:solidFill>
            </a:rPr>
            <a:t>Operating Context</a:t>
          </a:r>
          <a:endParaRPr lang="en-US" sz="1700" kern="1200" baseline="0" dirty="0">
            <a:solidFill>
              <a:schemeClr val="tx1"/>
            </a:solidFill>
          </a:endParaRPr>
        </a:p>
      </dsp:txBody>
      <dsp:txXfrm>
        <a:off x="2639228" y="902013"/>
        <a:ext cx="1492489" cy="572073"/>
      </dsp:txXfrm>
    </dsp:sp>
    <dsp:sp modelId="{D57280ED-DD58-44D1-B373-B2D6781C7EFF}">
      <dsp:nvSpPr>
        <dsp:cNvPr id="0" name=""/>
        <dsp:cNvSpPr/>
      </dsp:nvSpPr>
      <dsp:spPr>
        <a:xfrm>
          <a:off x="4478545" y="1188050"/>
          <a:ext cx="1719096" cy="1417894"/>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299713"/>
              <a:satOff val="-14859"/>
              <a:lumOff val="4368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baseline="0" dirty="0" smtClean="0">
              <a:solidFill>
                <a:schemeClr val="tx1"/>
              </a:solidFill>
            </a:rPr>
            <a:t>Competitive Solicitations</a:t>
          </a:r>
          <a:endParaRPr lang="en-US" sz="1300" kern="1200" baseline="0" dirty="0">
            <a:solidFill>
              <a:schemeClr val="tx1"/>
            </a:solidFill>
          </a:endParaRPr>
        </a:p>
        <a:p>
          <a:pPr marL="114300" lvl="1" indent="-114300" algn="l" defTabSz="577850">
            <a:lnSpc>
              <a:spcPct val="90000"/>
            </a:lnSpc>
            <a:spcBef>
              <a:spcPct val="0"/>
            </a:spcBef>
            <a:spcAft>
              <a:spcPct val="15000"/>
            </a:spcAft>
            <a:buChar char="••"/>
          </a:pPr>
          <a:r>
            <a:rPr lang="en-US" sz="1300" kern="1200" baseline="0" dirty="0" smtClean="0">
              <a:solidFill>
                <a:schemeClr val="tx1"/>
              </a:solidFill>
            </a:rPr>
            <a:t>Value-added Contracts</a:t>
          </a:r>
          <a:endParaRPr lang="en-US" sz="1300" kern="1200" baseline="0" dirty="0">
            <a:solidFill>
              <a:schemeClr val="tx1"/>
            </a:solidFill>
          </a:endParaRPr>
        </a:p>
        <a:p>
          <a:pPr marL="114300" lvl="1" indent="-114300" algn="l" defTabSz="577850">
            <a:lnSpc>
              <a:spcPct val="90000"/>
            </a:lnSpc>
            <a:spcBef>
              <a:spcPct val="0"/>
            </a:spcBef>
            <a:spcAft>
              <a:spcPct val="15000"/>
            </a:spcAft>
            <a:buChar char="••"/>
          </a:pPr>
          <a:r>
            <a:rPr lang="en-US" sz="1300" kern="1200" baseline="0" dirty="0" smtClean="0">
              <a:solidFill>
                <a:schemeClr val="tx1"/>
              </a:solidFill>
            </a:rPr>
            <a:t>Manage Risk</a:t>
          </a:r>
          <a:endParaRPr lang="en-US" sz="1300" kern="1200" baseline="0" dirty="0">
            <a:solidFill>
              <a:schemeClr val="tx1"/>
            </a:solidFill>
          </a:endParaRPr>
        </a:p>
      </dsp:txBody>
      <dsp:txXfrm>
        <a:off x="4511175" y="1220680"/>
        <a:ext cx="1653836" cy="1048800"/>
      </dsp:txXfrm>
    </dsp:sp>
    <dsp:sp modelId="{538BBC85-B8F6-4EF6-B71E-CA42551AC3E0}">
      <dsp:nvSpPr>
        <dsp:cNvPr id="0" name=""/>
        <dsp:cNvSpPr/>
      </dsp:nvSpPr>
      <dsp:spPr>
        <a:xfrm>
          <a:off x="5431244" y="1477664"/>
          <a:ext cx="1966879" cy="1966879"/>
        </a:xfrm>
        <a:prstGeom prst="leftCircularArrow">
          <a:avLst>
            <a:gd name="adj1" fmla="val 3513"/>
            <a:gd name="adj2" fmla="val 436015"/>
            <a:gd name="adj3" fmla="val 2211526"/>
            <a:gd name="adj4" fmla="val 9024489"/>
            <a:gd name="adj5" fmla="val 4098"/>
          </a:avLst>
        </a:prstGeom>
        <a:gradFill rotWithShape="0">
          <a:gsLst>
            <a:gs pos="0">
              <a:schemeClr val="accent1">
                <a:shade val="90000"/>
                <a:hueOff val="205537"/>
                <a:satOff val="-9335"/>
                <a:lumOff val="23221"/>
                <a:alphaOff val="0"/>
                <a:shade val="85000"/>
                <a:satMod val="130000"/>
              </a:schemeClr>
            </a:gs>
            <a:gs pos="34000">
              <a:schemeClr val="accent1">
                <a:shade val="90000"/>
                <a:hueOff val="205537"/>
                <a:satOff val="-9335"/>
                <a:lumOff val="23221"/>
                <a:alphaOff val="0"/>
                <a:shade val="87000"/>
                <a:satMod val="125000"/>
              </a:schemeClr>
            </a:gs>
            <a:gs pos="70000">
              <a:schemeClr val="accent1">
                <a:shade val="90000"/>
                <a:hueOff val="205537"/>
                <a:satOff val="-9335"/>
                <a:lumOff val="23221"/>
                <a:alphaOff val="0"/>
                <a:tint val="100000"/>
                <a:shade val="90000"/>
                <a:satMod val="130000"/>
              </a:schemeClr>
            </a:gs>
            <a:gs pos="100000">
              <a:schemeClr val="accent1">
                <a:shade val="90000"/>
                <a:hueOff val="205537"/>
                <a:satOff val="-9335"/>
                <a:lumOff val="2322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9B2E2CB2-D77D-4474-9973-2369E73EF46F}">
      <dsp:nvSpPr>
        <dsp:cNvPr id="0" name=""/>
        <dsp:cNvSpPr/>
      </dsp:nvSpPr>
      <dsp:spPr>
        <a:xfrm>
          <a:off x="4860566" y="2302110"/>
          <a:ext cx="1528085" cy="607669"/>
        </a:xfrm>
        <a:prstGeom prst="roundRect">
          <a:avLst>
            <a:gd name="adj" fmla="val 10000"/>
          </a:avLst>
        </a:prstGeom>
        <a:solidFill>
          <a:schemeClr val="accent2">
            <a:lumMod val="40000"/>
            <a:lumOff val="60000"/>
          </a:schemeClr>
        </a:solidFill>
        <a:ln>
          <a:solidFill>
            <a:schemeClr val="tx1">
              <a:lumMod val="75000"/>
              <a:lumOff val="25000"/>
            </a:schemeClr>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baseline="0" dirty="0" smtClean="0">
              <a:solidFill>
                <a:schemeClr val="tx1"/>
              </a:solidFill>
            </a:rPr>
            <a:t>Operations</a:t>
          </a:r>
          <a:endParaRPr lang="en-US" sz="1700" kern="1200" baseline="0" dirty="0">
            <a:solidFill>
              <a:schemeClr val="tx1"/>
            </a:solidFill>
          </a:endParaRPr>
        </a:p>
      </dsp:txBody>
      <dsp:txXfrm>
        <a:off x="4878364" y="2319908"/>
        <a:ext cx="1492489" cy="572073"/>
      </dsp:txXfrm>
    </dsp:sp>
    <dsp:sp modelId="{68C29E08-317E-4901-B20C-C105D8797D53}">
      <dsp:nvSpPr>
        <dsp:cNvPr id="0" name=""/>
        <dsp:cNvSpPr/>
      </dsp:nvSpPr>
      <dsp:spPr>
        <a:xfrm>
          <a:off x="6717681" y="1188050"/>
          <a:ext cx="1719096" cy="1417894"/>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50000"/>
              <a:hueOff val="149856"/>
              <a:satOff val="-7429"/>
              <a:lumOff val="2184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baseline="0" dirty="0" smtClean="0">
              <a:solidFill>
                <a:schemeClr val="tx1"/>
              </a:solidFill>
            </a:rPr>
            <a:t>Tools &amp; training</a:t>
          </a:r>
          <a:endParaRPr lang="en-US" sz="1200" kern="1200" baseline="0" dirty="0">
            <a:solidFill>
              <a:schemeClr val="tx1"/>
            </a:solidFill>
          </a:endParaRPr>
        </a:p>
        <a:p>
          <a:pPr marL="114300" lvl="1" indent="-114300" algn="l" defTabSz="533400">
            <a:lnSpc>
              <a:spcPct val="90000"/>
            </a:lnSpc>
            <a:spcBef>
              <a:spcPct val="0"/>
            </a:spcBef>
            <a:spcAft>
              <a:spcPct val="15000"/>
            </a:spcAft>
            <a:buChar char="••"/>
          </a:pPr>
          <a:r>
            <a:rPr lang="en-US" sz="1200" kern="1200" baseline="0" dirty="0" smtClean="0">
              <a:solidFill>
                <a:schemeClr val="tx1"/>
              </a:solidFill>
            </a:rPr>
            <a:t>Coordinate contractual and insurance requirements</a:t>
          </a:r>
          <a:endParaRPr lang="en-US" sz="1200" kern="1200" baseline="0" dirty="0">
            <a:solidFill>
              <a:schemeClr val="tx1"/>
            </a:solidFill>
          </a:endParaRPr>
        </a:p>
        <a:p>
          <a:pPr marL="114300" lvl="1" indent="-114300" algn="l" defTabSz="533400">
            <a:lnSpc>
              <a:spcPct val="90000"/>
            </a:lnSpc>
            <a:spcBef>
              <a:spcPct val="0"/>
            </a:spcBef>
            <a:spcAft>
              <a:spcPct val="15000"/>
            </a:spcAft>
            <a:buChar char="••"/>
          </a:pPr>
          <a:r>
            <a:rPr lang="en-US" sz="1200" kern="1200" baseline="0" dirty="0" smtClean="0">
              <a:solidFill>
                <a:schemeClr val="tx1"/>
              </a:solidFill>
            </a:rPr>
            <a:t>Active contract management</a:t>
          </a:r>
          <a:endParaRPr lang="en-US" sz="1200" kern="1200" baseline="0" dirty="0">
            <a:solidFill>
              <a:schemeClr val="tx1"/>
            </a:solidFill>
          </a:endParaRPr>
        </a:p>
      </dsp:txBody>
      <dsp:txXfrm>
        <a:off x="6750311" y="1524515"/>
        <a:ext cx="1653836" cy="1048800"/>
      </dsp:txXfrm>
    </dsp:sp>
    <dsp:sp modelId="{135D377E-E01E-424B-B352-9F35C3AABA0F}">
      <dsp:nvSpPr>
        <dsp:cNvPr id="0" name=""/>
        <dsp:cNvSpPr/>
      </dsp:nvSpPr>
      <dsp:spPr>
        <a:xfrm>
          <a:off x="7099702" y="884215"/>
          <a:ext cx="1528085" cy="607669"/>
        </a:xfrm>
        <a:prstGeom prst="roundRect">
          <a:avLst>
            <a:gd name="adj" fmla="val 10000"/>
          </a:avLst>
        </a:prstGeom>
        <a:solidFill>
          <a:schemeClr val="accent3">
            <a:lumMod val="40000"/>
            <a:lumOff val="60000"/>
          </a:schemeClr>
        </a:solidFill>
        <a:ln>
          <a:solidFill>
            <a:schemeClr val="tx1">
              <a:lumMod val="75000"/>
              <a:lumOff val="25000"/>
            </a:schemeClr>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baseline="0" dirty="0" smtClean="0">
              <a:solidFill>
                <a:schemeClr val="tx1"/>
              </a:solidFill>
            </a:rPr>
            <a:t>Implementation</a:t>
          </a:r>
          <a:endParaRPr lang="en-US" sz="1700" kern="1200" baseline="0" dirty="0">
            <a:solidFill>
              <a:schemeClr val="tx1"/>
            </a:solidFill>
          </a:endParaRPr>
        </a:p>
      </dsp:txBody>
      <dsp:txXfrm>
        <a:off x="7117500" y="902013"/>
        <a:ext cx="1492489" cy="572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97DFF-6EE4-41CA-B2D0-E0AA05F7A8A6}">
      <dsp:nvSpPr>
        <dsp:cNvPr id="0" name=""/>
        <dsp:cNvSpPr/>
      </dsp:nvSpPr>
      <dsp:spPr>
        <a:xfrm>
          <a:off x="7378342" y="942180"/>
          <a:ext cx="2201243" cy="2201356"/>
        </a:xfrm>
        <a:prstGeom prst="ellipse">
          <a:avLst/>
        </a:prstGeom>
        <a:solidFill>
          <a:srgbClr val="C0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08C791-CCF8-4387-B59F-8D8EB1A3B81A}">
      <dsp:nvSpPr>
        <dsp:cNvPr id="0" name=""/>
        <dsp:cNvSpPr/>
      </dsp:nvSpPr>
      <dsp:spPr>
        <a:xfrm>
          <a:off x="7451969" y="1015571"/>
          <a:ext cx="2054934" cy="205457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Contract Management</a:t>
          </a:r>
          <a:endParaRPr lang="en-US" sz="1800" kern="1200" baseline="0" dirty="0">
            <a:solidFill>
              <a:schemeClr val="tx1"/>
            </a:solidFill>
          </a:endParaRPr>
        </a:p>
      </dsp:txBody>
      <dsp:txXfrm>
        <a:off x="7745531" y="1309137"/>
        <a:ext cx="1467810" cy="1467442"/>
      </dsp:txXfrm>
    </dsp:sp>
    <dsp:sp modelId="{7ADB2F52-B156-4437-A6F2-09801376B41B}">
      <dsp:nvSpPr>
        <dsp:cNvPr id="0" name=""/>
        <dsp:cNvSpPr/>
      </dsp:nvSpPr>
      <dsp:spPr>
        <a:xfrm>
          <a:off x="7451969" y="3184095"/>
          <a:ext cx="2054934" cy="120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smtClean="0">
              <a:solidFill>
                <a:schemeClr val="tx1"/>
              </a:solidFill>
            </a:rPr>
            <a:t>Exhibit A-1 – Bidder’s Certificate</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Certificate of Insurance</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Master Contract Backgrounder</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Additional Insured Backgrounder</a:t>
          </a:r>
          <a:endParaRPr lang="en-US" sz="1600" kern="1200" baseline="0" dirty="0">
            <a:solidFill>
              <a:schemeClr val="tx1"/>
            </a:solidFill>
          </a:endParaRPr>
        </a:p>
      </dsp:txBody>
      <dsp:txXfrm>
        <a:off x="7451969" y="3184095"/>
        <a:ext cx="2054934" cy="1206709"/>
      </dsp:txXfrm>
    </dsp:sp>
    <dsp:sp modelId="{6550D40C-0841-4B32-A12F-DED7A475DEB9}">
      <dsp:nvSpPr>
        <dsp:cNvPr id="0" name=""/>
        <dsp:cNvSpPr/>
      </dsp:nvSpPr>
      <dsp:spPr>
        <a:xfrm rot="2700000">
          <a:off x="5094014" y="942025"/>
          <a:ext cx="2201279" cy="2201279"/>
        </a:xfrm>
        <a:prstGeom prst="teardrop">
          <a:avLst>
            <a:gd name="adj" fmla="val 100000"/>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CC72809-8E7C-47C7-ACC8-013B5C4C9809}">
      <dsp:nvSpPr>
        <dsp:cNvPr id="0" name=""/>
        <dsp:cNvSpPr/>
      </dsp:nvSpPr>
      <dsp:spPr>
        <a:xfrm>
          <a:off x="5177098" y="1015571"/>
          <a:ext cx="2054934" cy="205457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Contractual Requirements Pertaining to the Insurance Coverages</a:t>
          </a:r>
          <a:endParaRPr lang="en-US" sz="1800" kern="1200" baseline="0" dirty="0">
            <a:solidFill>
              <a:schemeClr val="tx1"/>
            </a:solidFill>
          </a:endParaRPr>
        </a:p>
      </dsp:txBody>
      <dsp:txXfrm>
        <a:off x="5470660" y="1309137"/>
        <a:ext cx="1467810" cy="1467442"/>
      </dsp:txXfrm>
    </dsp:sp>
    <dsp:sp modelId="{D10B6CD8-FBBE-47C1-8683-9C2161FD0A0D}">
      <dsp:nvSpPr>
        <dsp:cNvPr id="0" name=""/>
        <dsp:cNvSpPr/>
      </dsp:nvSpPr>
      <dsp:spPr>
        <a:xfrm>
          <a:off x="5177098" y="3184095"/>
          <a:ext cx="2054934" cy="120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smtClean="0">
              <a:solidFill>
                <a:schemeClr val="tx1"/>
              </a:solidFill>
            </a:rPr>
            <a:t>Master Contract Template</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Exhibit C – Insurance Requirements</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Master Contract Backgrounder</a:t>
          </a:r>
          <a:endParaRPr lang="en-US" sz="1600" kern="1200" baseline="0" dirty="0">
            <a:solidFill>
              <a:schemeClr val="tx1"/>
            </a:solidFill>
          </a:endParaRPr>
        </a:p>
      </dsp:txBody>
      <dsp:txXfrm>
        <a:off x="5177098" y="3184095"/>
        <a:ext cx="2054934" cy="1206709"/>
      </dsp:txXfrm>
    </dsp:sp>
    <dsp:sp modelId="{77802E92-BDF2-42C2-B391-C30AABC2E1E7}">
      <dsp:nvSpPr>
        <dsp:cNvPr id="0" name=""/>
        <dsp:cNvSpPr/>
      </dsp:nvSpPr>
      <dsp:spPr>
        <a:xfrm rot="2700000">
          <a:off x="2828583" y="942025"/>
          <a:ext cx="2201279" cy="2201279"/>
        </a:xfrm>
        <a:prstGeom prst="teardrop">
          <a:avLst>
            <a:gd name="adj" fmla="val 10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30A086-B121-413E-BE66-33916EB39056}">
      <dsp:nvSpPr>
        <dsp:cNvPr id="0" name=""/>
        <dsp:cNvSpPr/>
      </dsp:nvSpPr>
      <dsp:spPr>
        <a:xfrm>
          <a:off x="2902228" y="1015571"/>
          <a:ext cx="2054934" cy="205457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Coverage Limits</a:t>
          </a:r>
          <a:endParaRPr lang="en-US" sz="1800" kern="1200" baseline="0" dirty="0">
            <a:solidFill>
              <a:schemeClr val="tx1"/>
            </a:solidFill>
          </a:endParaRPr>
        </a:p>
      </dsp:txBody>
      <dsp:txXfrm>
        <a:off x="3195790" y="1309137"/>
        <a:ext cx="1467810" cy="1467442"/>
      </dsp:txXfrm>
    </dsp:sp>
    <dsp:sp modelId="{FD76A130-525F-4371-8402-D925CABAC472}">
      <dsp:nvSpPr>
        <dsp:cNvPr id="0" name=""/>
        <dsp:cNvSpPr/>
      </dsp:nvSpPr>
      <dsp:spPr>
        <a:xfrm>
          <a:off x="2902228" y="3184095"/>
          <a:ext cx="2054934" cy="120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smtClean="0">
              <a:solidFill>
                <a:schemeClr val="tx1"/>
              </a:solidFill>
            </a:rPr>
            <a:t>Master Contract Backgrounder</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Exhibit C – Insurance Requirements</a:t>
          </a:r>
          <a:endParaRPr lang="en-US" sz="1600" kern="1200" baseline="0" dirty="0">
            <a:solidFill>
              <a:schemeClr val="tx1"/>
            </a:solidFill>
          </a:endParaRPr>
        </a:p>
      </dsp:txBody>
      <dsp:txXfrm>
        <a:off x="2902228" y="3184095"/>
        <a:ext cx="2054934" cy="1206709"/>
      </dsp:txXfrm>
    </dsp:sp>
    <dsp:sp modelId="{F4733A96-2B40-41B0-926E-57BC2652D2F0}">
      <dsp:nvSpPr>
        <dsp:cNvPr id="0" name=""/>
        <dsp:cNvSpPr/>
      </dsp:nvSpPr>
      <dsp:spPr>
        <a:xfrm rot="2700000">
          <a:off x="553713" y="942025"/>
          <a:ext cx="2201279" cy="2201279"/>
        </a:xfrm>
        <a:prstGeom prst="teardrop">
          <a:avLst>
            <a:gd name="adj" fmla="val 100000"/>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008121-A828-400D-956F-86743D66F7A7}">
      <dsp:nvSpPr>
        <dsp:cNvPr id="0" name=""/>
        <dsp:cNvSpPr/>
      </dsp:nvSpPr>
      <dsp:spPr>
        <a:xfrm>
          <a:off x="627357" y="1015571"/>
          <a:ext cx="2054934" cy="205457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Types of Insurance Coverage</a:t>
          </a:r>
          <a:endParaRPr lang="en-US" sz="1800" kern="1200" baseline="0" dirty="0">
            <a:solidFill>
              <a:schemeClr val="tx1"/>
            </a:solidFill>
          </a:endParaRPr>
        </a:p>
      </dsp:txBody>
      <dsp:txXfrm>
        <a:off x="920919" y="1309137"/>
        <a:ext cx="1467810" cy="1467442"/>
      </dsp:txXfrm>
    </dsp:sp>
    <dsp:sp modelId="{FE2733E6-2D46-4F38-A85B-AD69FC06220E}">
      <dsp:nvSpPr>
        <dsp:cNvPr id="0" name=""/>
        <dsp:cNvSpPr/>
      </dsp:nvSpPr>
      <dsp:spPr>
        <a:xfrm>
          <a:off x="627357" y="3184095"/>
          <a:ext cx="2054934" cy="120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smtClean="0">
              <a:solidFill>
                <a:schemeClr val="tx1"/>
              </a:solidFill>
            </a:rPr>
            <a:t>Master Contract Template</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Exhibit C – Insurance Requirements</a:t>
          </a:r>
          <a:endParaRPr lang="en-US" sz="1600" kern="1200" baseline="0" dirty="0">
            <a:solidFill>
              <a:schemeClr val="tx1"/>
            </a:solidFill>
          </a:endParaRPr>
        </a:p>
        <a:p>
          <a:pPr marL="171450" lvl="1" indent="-171450" algn="l" defTabSz="711200">
            <a:lnSpc>
              <a:spcPct val="90000"/>
            </a:lnSpc>
            <a:spcBef>
              <a:spcPct val="0"/>
            </a:spcBef>
            <a:spcAft>
              <a:spcPct val="15000"/>
            </a:spcAft>
            <a:buChar char="••"/>
          </a:pPr>
          <a:r>
            <a:rPr lang="en-US" sz="1600" kern="1200" baseline="0" dirty="0" smtClean="0">
              <a:solidFill>
                <a:schemeClr val="tx1"/>
              </a:solidFill>
            </a:rPr>
            <a:t>Master Contract Backgrounder</a:t>
          </a:r>
          <a:endParaRPr lang="en-US" sz="1600" kern="1200" baseline="0" dirty="0">
            <a:solidFill>
              <a:schemeClr val="tx1"/>
            </a:solidFill>
          </a:endParaRPr>
        </a:p>
      </dsp:txBody>
      <dsp:txXfrm>
        <a:off x="627357" y="3184095"/>
        <a:ext cx="2054934" cy="1206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98064-0F61-4ACA-902C-274E1B1086DF}">
      <dsp:nvSpPr>
        <dsp:cNvPr id="0" name=""/>
        <dsp:cNvSpPr/>
      </dsp:nvSpPr>
      <dsp:spPr>
        <a:xfrm rot="16200000">
          <a:off x="-1235392" y="1758156"/>
          <a:ext cx="2863452" cy="294851"/>
        </a:xfrm>
        <a:prstGeom prst="rect">
          <a:avLst/>
        </a:prstGeom>
        <a:solidFill>
          <a:srgbClr val="F2917E"/>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260043" bIns="0" numCol="1" spcCol="1270" anchor="t" anchorCtr="0">
          <a:noAutofit/>
        </a:bodyPr>
        <a:lstStyle/>
        <a:p>
          <a:pPr lvl="0" algn="r" defTabSz="622300">
            <a:lnSpc>
              <a:spcPct val="90000"/>
            </a:lnSpc>
            <a:spcBef>
              <a:spcPct val="0"/>
            </a:spcBef>
            <a:spcAft>
              <a:spcPct val="35000"/>
            </a:spcAft>
          </a:pPr>
          <a:r>
            <a:rPr lang="en-US" sz="1400" b="1" kern="1200" cap="small" baseline="0" dirty="0" smtClean="0">
              <a:solidFill>
                <a:schemeClr val="tx1">
                  <a:lumMod val="75000"/>
                  <a:lumOff val="25000"/>
                </a:schemeClr>
              </a:solidFill>
            </a:rPr>
            <a:t>Routine Insurance Coverages</a:t>
          </a:r>
          <a:endParaRPr lang="en-US" sz="1400" b="1" kern="1200" cap="small" baseline="0" dirty="0">
            <a:solidFill>
              <a:schemeClr val="tx1">
                <a:lumMod val="75000"/>
                <a:lumOff val="25000"/>
              </a:schemeClr>
            </a:solidFill>
          </a:endParaRPr>
        </a:p>
      </dsp:txBody>
      <dsp:txXfrm>
        <a:off x="-1235392" y="1758156"/>
        <a:ext cx="2863452" cy="294851"/>
      </dsp:txXfrm>
    </dsp:sp>
    <dsp:sp modelId="{42488D2D-E3F9-4794-96F4-EC9885EB89F3}">
      <dsp:nvSpPr>
        <dsp:cNvPr id="0" name=""/>
        <dsp:cNvSpPr/>
      </dsp:nvSpPr>
      <dsp:spPr>
        <a:xfrm>
          <a:off x="343759" y="473856"/>
          <a:ext cx="1468675" cy="2863452"/>
        </a:xfrm>
        <a:prstGeom prst="rect">
          <a:avLst/>
        </a:prstGeom>
        <a:solidFill>
          <a:srgbClr val="F6B2A4">
            <a:alpha val="89804"/>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0043"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Workers’ Compensation</a:t>
          </a:r>
          <a:endParaRPr lang="en-US" sz="1400" kern="1200" baseline="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Employer’s Liability (Stop Gap)</a:t>
          </a:r>
          <a:endParaRPr lang="en-US" sz="1400" kern="1200" baseline="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Commercial General Liability (CGL)</a:t>
          </a:r>
          <a:endParaRPr lang="en-US" sz="1400" kern="1200" baseline="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Commercial Automobile Liability</a:t>
          </a:r>
          <a:endParaRPr lang="en-US" sz="1400" kern="1200" baseline="0" dirty="0">
            <a:solidFill>
              <a:schemeClr val="tx1">
                <a:lumMod val="75000"/>
                <a:lumOff val="25000"/>
              </a:schemeClr>
            </a:solidFill>
          </a:endParaRPr>
        </a:p>
      </dsp:txBody>
      <dsp:txXfrm>
        <a:off x="343759" y="473856"/>
        <a:ext cx="1468675" cy="2863452"/>
      </dsp:txXfrm>
    </dsp:sp>
    <dsp:sp modelId="{D7E5ED8E-E278-4FC9-BF14-753748E8AB68}">
      <dsp:nvSpPr>
        <dsp:cNvPr id="0" name=""/>
        <dsp:cNvSpPr/>
      </dsp:nvSpPr>
      <dsp:spPr>
        <a:xfrm>
          <a:off x="69152" y="333784"/>
          <a:ext cx="549214" cy="9143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8000" b="-50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254BA-A0A6-4379-BD4C-059D25E0DC65}">
      <dsp:nvSpPr>
        <dsp:cNvPr id="0" name=""/>
        <dsp:cNvSpPr/>
      </dsp:nvSpPr>
      <dsp:spPr>
        <a:xfrm rot="16200000">
          <a:off x="915405" y="1758156"/>
          <a:ext cx="2863452" cy="294851"/>
        </a:xfrm>
        <a:prstGeom prst="rect">
          <a:avLst/>
        </a:prstGeom>
        <a:solidFill>
          <a:srgbClr val="EAEF15"/>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260043" bIns="0" numCol="1" spcCol="1270" anchor="t" anchorCtr="0">
          <a:noAutofit/>
        </a:bodyPr>
        <a:lstStyle/>
        <a:p>
          <a:pPr lvl="0" algn="r" defTabSz="622300">
            <a:lnSpc>
              <a:spcPct val="90000"/>
            </a:lnSpc>
            <a:spcBef>
              <a:spcPct val="0"/>
            </a:spcBef>
            <a:spcAft>
              <a:spcPct val="35000"/>
            </a:spcAft>
          </a:pPr>
          <a:r>
            <a:rPr lang="en-US" sz="1400" b="1" i="0" kern="1200" cap="small" baseline="0" dirty="0" smtClean="0">
              <a:solidFill>
                <a:schemeClr val="tx1">
                  <a:lumMod val="75000"/>
                  <a:lumOff val="25000"/>
                </a:schemeClr>
              </a:solidFill>
            </a:rPr>
            <a:t>As-Needed Insurance Coverages</a:t>
          </a:r>
          <a:endParaRPr lang="en-US" sz="1400" b="1" i="0" kern="1200" cap="small" baseline="0" dirty="0">
            <a:solidFill>
              <a:schemeClr val="tx1">
                <a:lumMod val="75000"/>
                <a:lumOff val="25000"/>
              </a:schemeClr>
            </a:solidFill>
          </a:endParaRPr>
        </a:p>
      </dsp:txBody>
      <dsp:txXfrm>
        <a:off x="915405" y="1758156"/>
        <a:ext cx="2863452" cy="294851"/>
      </dsp:txXfrm>
    </dsp:sp>
    <dsp:sp modelId="{7E9F69C3-DDC5-4805-BFDD-562667CC55C3}">
      <dsp:nvSpPr>
        <dsp:cNvPr id="0" name=""/>
        <dsp:cNvSpPr/>
      </dsp:nvSpPr>
      <dsp:spPr>
        <a:xfrm>
          <a:off x="2494557" y="473856"/>
          <a:ext cx="1468675" cy="2863452"/>
        </a:xfrm>
        <a:prstGeom prst="rect">
          <a:avLst/>
        </a:prstGeom>
        <a:solidFill>
          <a:srgbClr val="F1F561">
            <a:alpha val="89804"/>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60043"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WC - Maritime</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Professional Liability</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Technology Professional Liability</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Cyber Liability</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Crime/Employee Dishonesty</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Comm Auto Liability with In-Transit Pollution Risk</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Pollution Liability</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Wet Marine Vessel &amp; Liability</a:t>
          </a:r>
          <a:endParaRPr lang="en-US" sz="1100" kern="1200" baseline="0" dirty="0">
            <a:solidFill>
              <a:schemeClr val="tx1">
                <a:lumMod val="75000"/>
                <a:lumOff val="25000"/>
              </a:schemeClr>
            </a:solidFill>
          </a:endParaRPr>
        </a:p>
        <a:p>
          <a:pPr marL="57150" lvl="1" indent="-57150" algn="l" defTabSz="488950">
            <a:lnSpc>
              <a:spcPct val="90000"/>
            </a:lnSpc>
            <a:spcBef>
              <a:spcPct val="0"/>
            </a:spcBef>
            <a:spcAft>
              <a:spcPct val="15000"/>
            </a:spcAft>
            <a:buChar char="••"/>
          </a:pPr>
          <a:r>
            <a:rPr lang="en-US" sz="1100" kern="1200" baseline="0" dirty="0" smtClean="0">
              <a:solidFill>
                <a:schemeClr val="tx1">
                  <a:lumMod val="75000"/>
                  <a:lumOff val="25000"/>
                </a:schemeClr>
              </a:solidFill>
            </a:rPr>
            <a:t>Other</a:t>
          </a:r>
          <a:endParaRPr lang="en-US" sz="1100" kern="1200" baseline="0" dirty="0">
            <a:solidFill>
              <a:schemeClr val="tx1">
                <a:lumMod val="75000"/>
                <a:lumOff val="25000"/>
              </a:schemeClr>
            </a:solidFill>
          </a:endParaRPr>
        </a:p>
      </dsp:txBody>
      <dsp:txXfrm>
        <a:off x="2494557" y="473856"/>
        <a:ext cx="1468675" cy="2863452"/>
      </dsp:txXfrm>
    </dsp:sp>
    <dsp:sp modelId="{85FFAA1E-A1A8-49B4-834C-0EE8C498D1C4}">
      <dsp:nvSpPr>
        <dsp:cNvPr id="0" name=""/>
        <dsp:cNvSpPr/>
      </dsp:nvSpPr>
      <dsp:spPr>
        <a:xfrm>
          <a:off x="2220236" y="333784"/>
          <a:ext cx="548642" cy="9143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3000" b="-4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C1E24E-D891-4036-A6E2-561E142EB226}">
      <dsp:nvSpPr>
        <dsp:cNvPr id="0" name=""/>
        <dsp:cNvSpPr/>
      </dsp:nvSpPr>
      <dsp:spPr>
        <a:xfrm rot="16200000">
          <a:off x="3066203" y="1758156"/>
          <a:ext cx="2863452" cy="294851"/>
        </a:xfrm>
        <a:prstGeom prst="rect">
          <a:avLst/>
        </a:prstGeom>
        <a:solidFill>
          <a:srgbClr val="00F26D"/>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260043" bIns="0" numCol="1" spcCol="1270" anchor="t" anchorCtr="0">
          <a:noAutofit/>
        </a:bodyPr>
        <a:lstStyle/>
        <a:p>
          <a:pPr lvl="0" algn="r" defTabSz="622300">
            <a:lnSpc>
              <a:spcPct val="90000"/>
            </a:lnSpc>
            <a:spcBef>
              <a:spcPct val="0"/>
            </a:spcBef>
            <a:spcAft>
              <a:spcPct val="35000"/>
            </a:spcAft>
          </a:pPr>
          <a:r>
            <a:rPr lang="en-US" sz="1400" b="1" i="0" kern="1200" cap="small" baseline="0" dirty="0" smtClean="0">
              <a:solidFill>
                <a:schemeClr val="tx1">
                  <a:lumMod val="75000"/>
                  <a:lumOff val="25000"/>
                </a:schemeClr>
              </a:solidFill>
            </a:rPr>
            <a:t>Coverage Limit Solutions</a:t>
          </a:r>
          <a:endParaRPr lang="en-US" sz="1400" b="1" i="0" kern="1200" cap="small" baseline="0" dirty="0">
            <a:solidFill>
              <a:schemeClr val="tx1">
                <a:lumMod val="75000"/>
                <a:lumOff val="25000"/>
              </a:schemeClr>
            </a:solidFill>
          </a:endParaRPr>
        </a:p>
      </dsp:txBody>
      <dsp:txXfrm>
        <a:off x="3066203" y="1758156"/>
        <a:ext cx="2863452" cy="294851"/>
      </dsp:txXfrm>
    </dsp:sp>
    <dsp:sp modelId="{0A8CCB41-933C-4F30-BC86-BD1634D3E6C6}">
      <dsp:nvSpPr>
        <dsp:cNvPr id="0" name=""/>
        <dsp:cNvSpPr/>
      </dsp:nvSpPr>
      <dsp:spPr>
        <a:xfrm>
          <a:off x="4645355" y="473856"/>
          <a:ext cx="1468675" cy="2863452"/>
        </a:xfrm>
        <a:prstGeom prst="rect">
          <a:avLst/>
        </a:prstGeom>
        <a:solidFill>
          <a:srgbClr val="A7D971">
            <a:alpha val="89804"/>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0043"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Excess Liability</a:t>
          </a:r>
          <a:endParaRPr lang="en-US" sz="1400" kern="1200" baseline="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Commercial Umbrella</a:t>
          </a:r>
          <a:endParaRPr lang="en-US" sz="1400" kern="1200" baseline="0" dirty="0">
            <a:solidFill>
              <a:schemeClr val="tx1">
                <a:lumMod val="75000"/>
                <a:lumOff val="25000"/>
              </a:schemeClr>
            </a:solidFill>
          </a:endParaRPr>
        </a:p>
      </dsp:txBody>
      <dsp:txXfrm>
        <a:off x="4645355" y="473856"/>
        <a:ext cx="1468675" cy="2863452"/>
      </dsp:txXfrm>
    </dsp:sp>
    <dsp:sp modelId="{26952EA8-23AE-405A-9D42-46E8CC3BC5CC}">
      <dsp:nvSpPr>
        <dsp:cNvPr id="0" name=""/>
        <dsp:cNvSpPr/>
      </dsp:nvSpPr>
      <dsp:spPr>
        <a:xfrm>
          <a:off x="4381395" y="366660"/>
          <a:ext cx="548642" cy="9143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3000" b="-4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0C70D-4263-4874-82AD-997CBE458A1C}">
      <dsp:nvSpPr>
        <dsp:cNvPr id="0" name=""/>
        <dsp:cNvSpPr/>
      </dsp:nvSpPr>
      <dsp:spPr>
        <a:xfrm rot="16200000">
          <a:off x="5217001" y="1758156"/>
          <a:ext cx="2863452" cy="294851"/>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260043" bIns="0" numCol="1" spcCol="1270" anchor="t" anchorCtr="0">
          <a:noAutofit/>
        </a:bodyPr>
        <a:lstStyle/>
        <a:p>
          <a:pPr lvl="0" algn="r" defTabSz="622300">
            <a:lnSpc>
              <a:spcPct val="90000"/>
            </a:lnSpc>
            <a:spcBef>
              <a:spcPct val="0"/>
            </a:spcBef>
            <a:spcAft>
              <a:spcPct val="35000"/>
            </a:spcAft>
          </a:pPr>
          <a:r>
            <a:rPr lang="en-US" sz="1400" b="1" i="0" kern="1200" cap="small" baseline="0" dirty="0" smtClean="0">
              <a:solidFill>
                <a:schemeClr val="tx1">
                  <a:lumMod val="75000"/>
                  <a:lumOff val="25000"/>
                </a:schemeClr>
              </a:solidFill>
            </a:rPr>
            <a:t>Other Case-Specific Solutions</a:t>
          </a:r>
          <a:endParaRPr lang="en-US" sz="1400" b="1" i="0" kern="1200" cap="small" baseline="0" dirty="0">
            <a:solidFill>
              <a:schemeClr val="tx1">
                <a:lumMod val="75000"/>
                <a:lumOff val="25000"/>
              </a:schemeClr>
            </a:solidFill>
          </a:endParaRPr>
        </a:p>
      </dsp:txBody>
      <dsp:txXfrm>
        <a:off x="5217001" y="1758156"/>
        <a:ext cx="2863452" cy="294851"/>
      </dsp:txXfrm>
    </dsp:sp>
    <dsp:sp modelId="{08EC10BA-5FEC-4260-9915-F180B0F3A112}">
      <dsp:nvSpPr>
        <dsp:cNvPr id="0" name=""/>
        <dsp:cNvSpPr/>
      </dsp:nvSpPr>
      <dsp:spPr>
        <a:xfrm>
          <a:off x="6796153" y="473856"/>
          <a:ext cx="1468675" cy="2863452"/>
        </a:xfrm>
        <a:prstGeom prst="rect">
          <a:avLst/>
        </a:prstGeom>
        <a:solidFill>
          <a:schemeClr val="accent6">
            <a:lumMod val="20000"/>
            <a:lumOff val="80000"/>
            <a:alpha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60043"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Fidelity Bond</a:t>
          </a:r>
          <a:endParaRPr lang="en-US" sz="1400" kern="1200" baseline="0" dirty="0">
            <a:solidFill>
              <a:schemeClr val="tx1">
                <a:lumMod val="75000"/>
                <a:lumOff val="25000"/>
              </a:schemeClr>
            </a:solidFill>
          </a:endParaRPr>
        </a:p>
        <a:p>
          <a:pPr marL="114300" lvl="1" indent="-114300" algn="l" defTabSz="622300">
            <a:lnSpc>
              <a:spcPct val="90000"/>
            </a:lnSpc>
            <a:spcBef>
              <a:spcPct val="0"/>
            </a:spcBef>
            <a:spcAft>
              <a:spcPct val="15000"/>
            </a:spcAft>
            <a:buChar char="••"/>
          </a:pPr>
          <a:r>
            <a:rPr lang="en-US" sz="1400" kern="1200" baseline="0" dirty="0" smtClean="0">
              <a:solidFill>
                <a:schemeClr val="tx1">
                  <a:lumMod val="75000"/>
                  <a:lumOff val="25000"/>
                </a:schemeClr>
              </a:solidFill>
            </a:rPr>
            <a:t>Surety Bonds</a:t>
          </a:r>
          <a:endParaRPr lang="en-US" sz="1400" kern="1200" baseline="0" dirty="0">
            <a:solidFill>
              <a:schemeClr val="tx1">
                <a:lumMod val="75000"/>
                <a:lumOff val="25000"/>
              </a:schemeClr>
            </a:solidFill>
          </a:endParaRPr>
        </a:p>
      </dsp:txBody>
      <dsp:txXfrm>
        <a:off x="6796153" y="473856"/>
        <a:ext cx="1468675" cy="2863452"/>
      </dsp:txXfrm>
    </dsp:sp>
    <dsp:sp modelId="{4BD7D66A-EF1F-4EC3-AB22-5ACF3E438D6F}">
      <dsp:nvSpPr>
        <dsp:cNvPr id="0" name=""/>
        <dsp:cNvSpPr/>
      </dsp:nvSpPr>
      <dsp:spPr>
        <a:xfrm>
          <a:off x="6591193" y="366660"/>
          <a:ext cx="548642" cy="9143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3000" b="-4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C72F4-0F9E-4AA0-953E-C79360D0D413}">
      <dsp:nvSpPr>
        <dsp:cNvPr id="0" name=""/>
        <dsp:cNvSpPr/>
      </dsp:nvSpPr>
      <dsp:spPr>
        <a:xfrm>
          <a:off x="720378" y="342234"/>
          <a:ext cx="2632542" cy="91424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0B152-459F-4BFE-9CBD-556DC0896D8A}">
      <dsp:nvSpPr>
        <dsp:cNvPr id="0" name=""/>
        <dsp:cNvSpPr/>
      </dsp:nvSpPr>
      <dsp:spPr>
        <a:xfrm>
          <a:off x="1785639" y="2580916"/>
          <a:ext cx="510182" cy="326516"/>
        </a:xfrm>
        <a:prstGeom prst="downArrow">
          <a:avLst/>
        </a:prstGeom>
        <a:solidFill>
          <a:srgbClr val="EFF347"/>
        </a:soli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03B876D8-9E30-4E31-97B7-D79523062786}">
      <dsp:nvSpPr>
        <dsp:cNvPr id="0" name=""/>
        <dsp:cNvSpPr/>
      </dsp:nvSpPr>
      <dsp:spPr>
        <a:xfrm>
          <a:off x="816292" y="2842129"/>
          <a:ext cx="2448877" cy="61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tx1"/>
              </a:solidFill>
            </a:rPr>
            <a:t>Insurance Coverages</a:t>
          </a:r>
          <a:endParaRPr lang="en-US" sz="2000" kern="1200" baseline="0" dirty="0">
            <a:solidFill>
              <a:schemeClr val="tx1"/>
            </a:solidFill>
          </a:endParaRPr>
        </a:p>
      </dsp:txBody>
      <dsp:txXfrm>
        <a:off x="816292" y="2842129"/>
        <a:ext cx="2448877" cy="612219"/>
      </dsp:txXfrm>
    </dsp:sp>
    <dsp:sp modelId="{61D99062-2C59-474D-95F3-1E45EA286F2E}">
      <dsp:nvSpPr>
        <dsp:cNvPr id="0" name=""/>
        <dsp:cNvSpPr/>
      </dsp:nvSpPr>
      <dsp:spPr>
        <a:xfrm>
          <a:off x="1677480" y="1327090"/>
          <a:ext cx="918328" cy="918328"/>
        </a:xfrm>
        <a:prstGeom prst="ellipse">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1"/>
              </a:solidFill>
            </a:rPr>
            <a:t>Risk Mgmt Strategy</a:t>
          </a:r>
          <a:endParaRPr lang="en-US" sz="1100" kern="1200" baseline="0" dirty="0">
            <a:solidFill>
              <a:schemeClr val="tx1"/>
            </a:solidFill>
          </a:endParaRPr>
        </a:p>
      </dsp:txBody>
      <dsp:txXfrm>
        <a:off x="1811966" y="1461576"/>
        <a:ext cx="649356" cy="649356"/>
      </dsp:txXfrm>
    </dsp:sp>
    <dsp:sp modelId="{30B27101-07C7-41AA-97EE-0414271D4F5E}">
      <dsp:nvSpPr>
        <dsp:cNvPr id="0" name=""/>
        <dsp:cNvSpPr/>
      </dsp:nvSpPr>
      <dsp:spPr>
        <a:xfrm>
          <a:off x="1020365" y="638140"/>
          <a:ext cx="918328" cy="918328"/>
        </a:xfrm>
        <a:prstGeom prst="ellipse">
          <a:avLst/>
        </a:prstGeom>
        <a:solidFill>
          <a:srgbClr val="FF5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1"/>
              </a:solidFill>
            </a:rPr>
            <a:t>Contractor Activity</a:t>
          </a:r>
          <a:endParaRPr lang="en-US" sz="1100" kern="1200" baseline="0" dirty="0">
            <a:solidFill>
              <a:schemeClr val="tx1"/>
            </a:solidFill>
          </a:endParaRPr>
        </a:p>
      </dsp:txBody>
      <dsp:txXfrm>
        <a:off x="1154851" y="772626"/>
        <a:ext cx="649356" cy="649356"/>
      </dsp:txXfrm>
    </dsp:sp>
    <dsp:sp modelId="{80D2E744-9543-4E97-8D3F-7F6497CE6698}">
      <dsp:nvSpPr>
        <dsp:cNvPr id="0" name=""/>
        <dsp:cNvSpPr/>
      </dsp:nvSpPr>
      <dsp:spPr>
        <a:xfrm>
          <a:off x="1959101" y="416108"/>
          <a:ext cx="918328" cy="918328"/>
        </a:xfrm>
        <a:prstGeom prst="ellipse">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baseline="0" dirty="0" smtClean="0">
              <a:solidFill>
                <a:schemeClr val="tx1"/>
              </a:solidFill>
            </a:rPr>
            <a:t>Type of Contract</a:t>
          </a:r>
          <a:endParaRPr lang="en-US" sz="1100" kern="1200" baseline="0" dirty="0">
            <a:solidFill>
              <a:schemeClr val="tx1"/>
            </a:solidFill>
          </a:endParaRPr>
        </a:p>
      </dsp:txBody>
      <dsp:txXfrm>
        <a:off x="2093587" y="550594"/>
        <a:ext cx="649356" cy="649356"/>
      </dsp:txXfrm>
    </dsp:sp>
    <dsp:sp modelId="{38B4E873-81D9-406F-A76F-E100DB012000}">
      <dsp:nvSpPr>
        <dsp:cNvPr id="0" name=""/>
        <dsp:cNvSpPr/>
      </dsp:nvSpPr>
      <dsp:spPr>
        <a:xfrm>
          <a:off x="612219" y="229994"/>
          <a:ext cx="2857023" cy="2285618"/>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A9046-E45B-4A87-926E-50F6580EE12B}">
      <dsp:nvSpPr>
        <dsp:cNvPr id="0" name=""/>
        <dsp:cNvSpPr/>
      </dsp:nvSpPr>
      <dsp:spPr>
        <a:xfrm>
          <a:off x="17482" y="0"/>
          <a:ext cx="3518693" cy="3518693"/>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55172-D790-4B10-A765-23D5DF61D9F2}">
      <dsp:nvSpPr>
        <dsp:cNvPr id="0" name=""/>
        <dsp:cNvSpPr/>
      </dsp:nvSpPr>
      <dsp:spPr>
        <a:xfrm>
          <a:off x="1776829" y="352212"/>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Commercial Auto</a:t>
          </a:r>
          <a:endParaRPr lang="en-US" sz="900" kern="1200" dirty="0"/>
        </a:p>
      </dsp:txBody>
      <dsp:txXfrm>
        <a:off x="1789041" y="364424"/>
        <a:ext cx="2262726" cy="225733"/>
      </dsp:txXfrm>
    </dsp:sp>
    <dsp:sp modelId="{6FF580DD-671A-4E12-87DE-381B5AABFD1B}">
      <dsp:nvSpPr>
        <dsp:cNvPr id="0" name=""/>
        <dsp:cNvSpPr/>
      </dsp:nvSpPr>
      <dsp:spPr>
        <a:xfrm>
          <a:off x="1776829" y="633639"/>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Commercial General Liability</a:t>
          </a:r>
          <a:endParaRPr lang="en-US" sz="900" kern="1200" dirty="0"/>
        </a:p>
      </dsp:txBody>
      <dsp:txXfrm>
        <a:off x="1789041" y="645851"/>
        <a:ext cx="2262726" cy="225733"/>
      </dsp:txXfrm>
    </dsp:sp>
    <dsp:sp modelId="{85EC0E78-45C7-4CF0-9F4E-1C3DD6A9698B}">
      <dsp:nvSpPr>
        <dsp:cNvPr id="0" name=""/>
        <dsp:cNvSpPr/>
      </dsp:nvSpPr>
      <dsp:spPr>
        <a:xfrm>
          <a:off x="1776829" y="915066"/>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Workers’ Compensation &amp; Employer’s Liability</a:t>
          </a:r>
          <a:endParaRPr lang="en-US" sz="900" kern="1200" dirty="0"/>
        </a:p>
      </dsp:txBody>
      <dsp:txXfrm>
        <a:off x="1789041" y="927278"/>
        <a:ext cx="2262726" cy="225733"/>
      </dsp:txXfrm>
    </dsp:sp>
    <dsp:sp modelId="{34B16F58-5D14-4FED-A2BC-E21BCA6D5910}">
      <dsp:nvSpPr>
        <dsp:cNvPr id="0" name=""/>
        <dsp:cNvSpPr/>
      </dsp:nvSpPr>
      <dsp:spPr>
        <a:xfrm>
          <a:off x="1776829" y="1196493"/>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Excess &amp; Umbrella Coverages</a:t>
          </a:r>
          <a:endParaRPr lang="en-US" sz="900" kern="1200" dirty="0"/>
        </a:p>
      </dsp:txBody>
      <dsp:txXfrm>
        <a:off x="1789041" y="1208705"/>
        <a:ext cx="2262726" cy="225733"/>
      </dsp:txXfrm>
    </dsp:sp>
    <dsp:sp modelId="{3BD03D03-0779-4FB7-9000-401ED98A87AB}">
      <dsp:nvSpPr>
        <dsp:cNvPr id="0" name=""/>
        <dsp:cNvSpPr/>
      </dsp:nvSpPr>
      <dsp:spPr>
        <a:xfrm>
          <a:off x="1776829" y="1477919"/>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Professional Liability</a:t>
          </a:r>
          <a:endParaRPr lang="en-US" sz="900" kern="1200" dirty="0"/>
        </a:p>
      </dsp:txBody>
      <dsp:txXfrm>
        <a:off x="1789041" y="1490131"/>
        <a:ext cx="2262726" cy="225733"/>
      </dsp:txXfrm>
    </dsp:sp>
    <dsp:sp modelId="{8075EA4B-68DE-4A06-ADC8-96DE81F8F68E}">
      <dsp:nvSpPr>
        <dsp:cNvPr id="0" name=""/>
        <dsp:cNvSpPr/>
      </dsp:nvSpPr>
      <dsp:spPr>
        <a:xfrm>
          <a:off x="1776829" y="1759346"/>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Cyber Liability</a:t>
          </a:r>
          <a:endParaRPr lang="en-US" sz="900" kern="1200" dirty="0"/>
        </a:p>
      </dsp:txBody>
      <dsp:txXfrm>
        <a:off x="1789041" y="1771558"/>
        <a:ext cx="2262726" cy="225733"/>
      </dsp:txXfrm>
    </dsp:sp>
    <dsp:sp modelId="{BC2A83A5-E113-46E4-8D8A-0755079A9BD9}">
      <dsp:nvSpPr>
        <dsp:cNvPr id="0" name=""/>
        <dsp:cNvSpPr/>
      </dsp:nvSpPr>
      <dsp:spPr>
        <a:xfrm>
          <a:off x="1776829" y="2040773"/>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Certificate of Insurance</a:t>
          </a:r>
          <a:endParaRPr lang="en-US" sz="900" kern="1200" dirty="0"/>
        </a:p>
      </dsp:txBody>
      <dsp:txXfrm>
        <a:off x="1789041" y="2052985"/>
        <a:ext cx="2262726" cy="225733"/>
      </dsp:txXfrm>
    </dsp:sp>
    <dsp:sp modelId="{17E1CB11-027F-43B3-95C8-314F69126FDA}">
      <dsp:nvSpPr>
        <dsp:cNvPr id="0" name=""/>
        <dsp:cNvSpPr/>
      </dsp:nvSpPr>
      <dsp:spPr>
        <a:xfrm>
          <a:off x="1794311" y="2355690"/>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Additional Insured Status</a:t>
          </a:r>
          <a:endParaRPr lang="en-US" sz="900" kern="1200" dirty="0"/>
        </a:p>
      </dsp:txBody>
      <dsp:txXfrm>
        <a:off x="1806523" y="2367902"/>
        <a:ext cx="2262726" cy="225733"/>
      </dsp:txXfrm>
    </dsp:sp>
    <dsp:sp modelId="{9131019F-90EE-4CE3-942F-4A75EF077FE6}">
      <dsp:nvSpPr>
        <dsp:cNvPr id="0" name=""/>
        <dsp:cNvSpPr/>
      </dsp:nvSpPr>
      <dsp:spPr>
        <a:xfrm>
          <a:off x="1776829" y="2603626"/>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Tools – Exhibit C – Insurance Requirements</a:t>
          </a:r>
          <a:endParaRPr lang="en-US" sz="900" kern="1200" dirty="0"/>
        </a:p>
      </dsp:txBody>
      <dsp:txXfrm>
        <a:off x="1789041" y="2615838"/>
        <a:ext cx="2262726" cy="225733"/>
      </dsp:txXfrm>
    </dsp:sp>
    <dsp:sp modelId="{69A4E462-BD52-4865-96D3-29A822AEDD00}">
      <dsp:nvSpPr>
        <dsp:cNvPr id="0" name=""/>
        <dsp:cNvSpPr/>
      </dsp:nvSpPr>
      <dsp:spPr>
        <a:xfrm>
          <a:off x="1776829" y="2885053"/>
          <a:ext cx="2287150" cy="25015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Insurance &amp; State Contracts </a:t>
          </a:r>
          <a:endParaRPr lang="en-US" sz="900" kern="1200" dirty="0"/>
        </a:p>
      </dsp:txBody>
      <dsp:txXfrm>
        <a:off x="1789041" y="2897265"/>
        <a:ext cx="2262726" cy="225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775C2-F44E-4B9D-8E5E-FB2C1C3C7B84}">
      <dsp:nvSpPr>
        <dsp:cNvPr id="0" name=""/>
        <dsp:cNvSpPr/>
      </dsp:nvSpPr>
      <dsp:spPr>
        <a:xfrm>
          <a:off x="409673" y="8523"/>
          <a:ext cx="7578803" cy="1103762"/>
        </a:xfrm>
        <a:prstGeom prst="rightArrow">
          <a:avLst>
            <a:gd name="adj1" fmla="val 50000"/>
            <a:gd name="adj2" fmla="val 50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75222" numCol="1" spcCol="1270" anchor="ctr" anchorCtr="0">
          <a:noAutofit/>
        </a:bodyPr>
        <a:lstStyle/>
        <a:p>
          <a:pPr lvl="0" algn="l" defTabSz="711200">
            <a:lnSpc>
              <a:spcPct val="90000"/>
            </a:lnSpc>
            <a:spcBef>
              <a:spcPct val="0"/>
            </a:spcBef>
            <a:spcAft>
              <a:spcPct val="35000"/>
            </a:spcAft>
          </a:pPr>
          <a:r>
            <a:rPr lang="en-US" sz="1600" b="1" kern="1200" baseline="0" dirty="0" smtClean="0">
              <a:solidFill>
                <a:schemeClr val="tx1"/>
              </a:solidFill>
            </a:rPr>
            <a:t>Templates</a:t>
          </a:r>
          <a:endParaRPr lang="en-US" sz="1600" b="1" kern="1200" baseline="0" dirty="0">
            <a:solidFill>
              <a:schemeClr val="tx1"/>
            </a:solidFill>
          </a:endParaRPr>
        </a:p>
      </dsp:txBody>
      <dsp:txXfrm>
        <a:off x="409673" y="284464"/>
        <a:ext cx="7302863" cy="551881"/>
      </dsp:txXfrm>
    </dsp:sp>
    <dsp:sp modelId="{683BB983-BD9F-433A-9886-5210BAC3EBB1}">
      <dsp:nvSpPr>
        <dsp:cNvPr id="0" name=""/>
        <dsp:cNvSpPr/>
      </dsp:nvSpPr>
      <dsp:spPr>
        <a:xfrm>
          <a:off x="409673" y="859684"/>
          <a:ext cx="2334271" cy="212625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baseline="0" dirty="0" smtClean="0">
              <a:solidFill>
                <a:schemeClr val="tx1"/>
              </a:solidFill>
            </a:rPr>
            <a:t>To optimize ‘world-class, customer-focused’ central procurement agency</a:t>
          </a:r>
          <a:endParaRPr lang="en-US" sz="1600" kern="1200" baseline="0" dirty="0">
            <a:solidFill>
              <a:schemeClr val="tx1"/>
            </a:solidFill>
          </a:endParaRPr>
        </a:p>
      </dsp:txBody>
      <dsp:txXfrm>
        <a:off x="409673" y="859684"/>
        <a:ext cx="2334271" cy="2126252"/>
      </dsp:txXfrm>
    </dsp:sp>
    <dsp:sp modelId="{963EE809-0D31-4EE9-BC55-527C5B673FA6}">
      <dsp:nvSpPr>
        <dsp:cNvPr id="0" name=""/>
        <dsp:cNvSpPr/>
      </dsp:nvSpPr>
      <dsp:spPr>
        <a:xfrm>
          <a:off x="2743944" y="376444"/>
          <a:ext cx="5244531" cy="1103762"/>
        </a:xfrm>
        <a:prstGeom prst="rightArrow">
          <a:avLst>
            <a:gd name="adj1" fmla="val 50000"/>
            <a:gd name="adj2" fmla="val 50000"/>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75222" numCol="1" spcCol="1270" anchor="ctr" anchorCtr="0">
          <a:noAutofit/>
        </a:bodyPr>
        <a:lstStyle/>
        <a:p>
          <a:pPr lvl="0" algn="l" defTabSz="711200">
            <a:lnSpc>
              <a:spcPct val="90000"/>
            </a:lnSpc>
            <a:spcBef>
              <a:spcPct val="0"/>
            </a:spcBef>
            <a:spcAft>
              <a:spcPct val="35000"/>
            </a:spcAft>
          </a:pPr>
          <a:r>
            <a:rPr lang="en-US" sz="1600" b="1" kern="1200" baseline="0" dirty="0" smtClean="0">
              <a:solidFill>
                <a:schemeClr val="tx1"/>
              </a:solidFill>
            </a:rPr>
            <a:t>Goal</a:t>
          </a:r>
          <a:endParaRPr lang="en-US" sz="1600" b="1" kern="1200" baseline="0" dirty="0">
            <a:solidFill>
              <a:schemeClr val="tx1"/>
            </a:solidFill>
          </a:endParaRPr>
        </a:p>
      </dsp:txBody>
      <dsp:txXfrm>
        <a:off x="2743944" y="652385"/>
        <a:ext cx="4968591" cy="551881"/>
      </dsp:txXfrm>
    </dsp:sp>
    <dsp:sp modelId="{6C4DE0BE-3929-41FA-9A05-191569612794}">
      <dsp:nvSpPr>
        <dsp:cNvPr id="0" name=""/>
        <dsp:cNvSpPr/>
      </dsp:nvSpPr>
      <dsp:spPr>
        <a:xfrm>
          <a:off x="2743944" y="1227604"/>
          <a:ext cx="2334271" cy="2126252"/>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baseline="0" dirty="0" smtClean="0">
              <a:solidFill>
                <a:schemeClr val="tx1"/>
              </a:solidFill>
            </a:rPr>
            <a:t>Reduce total time taken from start to end, while ensuring customer-focus, compliance, and vendor optimization</a:t>
          </a:r>
          <a:endParaRPr lang="en-US" sz="1600" kern="1200" baseline="0" dirty="0">
            <a:solidFill>
              <a:schemeClr val="tx1"/>
            </a:solidFill>
          </a:endParaRPr>
        </a:p>
      </dsp:txBody>
      <dsp:txXfrm>
        <a:off x="2743944" y="1227604"/>
        <a:ext cx="2334271" cy="2126252"/>
      </dsp:txXfrm>
    </dsp:sp>
    <dsp:sp modelId="{493691AD-F64E-4B4A-8282-EADC8ADA3314}">
      <dsp:nvSpPr>
        <dsp:cNvPr id="0" name=""/>
        <dsp:cNvSpPr/>
      </dsp:nvSpPr>
      <dsp:spPr>
        <a:xfrm>
          <a:off x="5078216" y="744365"/>
          <a:ext cx="2910260" cy="1103762"/>
        </a:xfrm>
        <a:prstGeom prst="rightArrow">
          <a:avLst>
            <a:gd name="adj1" fmla="val 50000"/>
            <a:gd name="adj2" fmla="val 50000"/>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75222" numCol="1" spcCol="1270" anchor="ctr" anchorCtr="0">
          <a:noAutofit/>
        </a:bodyPr>
        <a:lstStyle/>
        <a:p>
          <a:pPr lvl="0" algn="l" defTabSz="711200">
            <a:lnSpc>
              <a:spcPct val="90000"/>
            </a:lnSpc>
            <a:spcBef>
              <a:spcPct val="0"/>
            </a:spcBef>
            <a:spcAft>
              <a:spcPct val="35000"/>
            </a:spcAft>
          </a:pPr>
          <a:r>
            <a:rPr lang="en-US" sz="1600" b="1" kern="1200" baseline="0" dirty="0" smtClean="0">
              <a:solidFill>
                <a:schemeClr val="tx1"/>
              </a:solidFill>
            </a:rPr>
            <a:t>Advantages</a:t>
          </a:r>
          <a:endParaRPr lang="en-US" sz="1600" b="1" kern="1200" baseline="0" dirty="0">
            <a:solidFill>
              <a:schemeClr val="tx1"/>
            </a:solidFill>
          </a:endParaRPr>
        </a:p>
      </dsp:txBody>
      <dsp:txXfrm>
        <a:off x="5078216" y="1020306"/>
        <a:ext cx="2634320" cy="551881"/>
      </dsp:txXfrm>
    </dsp:sp>
    <dsp:sp modelId="{D85D7C11-773A-49C4-81AA-45546D9D306C}">
      <dsp:nvSpPr>
        <dsp:cNvPr id="0" name=""/>
        <dsp:cNvSpPr/>
      </dsp:nvSpPr>
      <dsp:spPr>
        <a:xfrm>
          <a:off x="5078216" y="1595525"/>
          <a:ext cx="2334271" cy="2095135"/>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baseline="0" dirty="0" smtClean="0">
              <a:solidFill>
                <a:schemeClr val="tx1"/>
              </a:solidFill>
            </a:rPr>
            <a:t>Reduced costs</a:t>
          </a:r>
          <a:endParaRPr lang="en-US" sz="1600" kern="1200" baseline="0" dirty="0">
            <a:solidFill>
              <a:schemeClr val="tx1"/>
            </a:solidFill>
          </a:endParaRPr>
        </a:p>
        <a:p>
          <a:pPr lvl="0" algn="l" defTabSz="711200">
            <a:lnSpc>
              <a:spcPct val="90000"/>
            </a:lnSpc>
            <a:spcBef>
              <a:spcPct val="0"/>
            </a:spcBef>
            <a:spcAft>
              <a:spcPct val="35000"/>
            </a:spcAft>
          </a:pPr>
          <a:r>
            <a:rPr lang="en-US" sz="1600" kern="1200" baseline="0" dirty="0" smtClean="0">
              <a:solidFill>
                <a:schemeClr val="tx1"/>
              </a:solidFill>
            </a:rPr>
            <a:t>Increased throughput</a:t>
          </a:r>
          <a:endParaRPr lang="en-US" sz="1600" kern="1200" baseline="0" dirty="0">
            <a:solidFill>
              <a:schemeClr val="tx1"/>
            </a:solidFill>
          </a:endParaRPr>
        </a:p>
        <a:p>
          <a:pPr lvl="0" algn="l" defTabSz="711200">
            <a:lnSpc>
              <a:spcPct val="90000"/>
            </a:lnSpc>
            <a:spcBef>
              <a:spcPct val="0"/>
            </a:spcBef>
            <a:spcAft>
              <a:spcPct val="35000"/>
            </a:spcAft>
          </a:pPr>
          <a:r>
            <a:rPr lang="en-US" sz="1600" kern="1200" baseline="0" dirty="0" smtClean="0">
              <a:solidFill>
                <a:schemeClr val="tx1"/>
              </a:solidFill>
            </a:rPr>
            <a:t>Streamlined processes</a:t>
          </a:r>
          <a:endParaRPr lang="en-US" sz="1600" kern="1200" baseline="0" dirty="0">
            <a:solidFill>
              <a:schemeClr val="tx1"/>
            </a:solidFill>
          </a:endParaRPr>
        </a:p>
        <a:p>
          <a:pPr lvl="0" algn="l" defTabSz="711200">
            <a:lnSpc>
              <a:spcPct val="90000"/>
            </a:lnSpc>
            <a:spcBef>
              <a:spcPct val="0"/>
            </a:spcBef>
            <a:spcAft>
              <a:spcPct val="35000"/>
            </a:spcAft>
          </a:pPr>
          <a:r>
            <a:rPr lang="en-US" sz="1600" kern="1200" baseline="0" dirty="0" smtClean="0">
              <a:solidFill>
                <a:schemeClr val="tx1"/>
              </a:solidFill>
            </a:rPr>
            <a:t>Improved communication</a:t>
          </a:r>
          <a:endParaRPr lang="en-US" sz="1600" kern="1200" baseline="0" dirty="0">
            <a:solidFill>
              <a:schemeClr val="tx1"/>
            </a:solidFill>
          </a:endParaRPr>
        </a:p>
        <a:p>
          <a:pPr lvl="0" algn="l" defTabSz="711200">
            <a:lnSpc>
              <a:spcPct val="90000"/>
            </a:lnSpc>
            <a:spcBef>
              <a:spcPct val="0"/>
            </a:spcBef>
            <a:spcAft>
              <a:spcPct val="35000"/>
            </a:spcAft>
          </a:pPr>
          <a:r>
            <a:rPr lang="en-US" sz="1600" kern="1200" baseline="0" dirty="0" smtClean="0">
              <a:solidFill>
                <a:schemeClr val="tx1"/>
              </a:solidFill>
            </a:rPr>
            <a:t>Increased alignment</a:t>
          </a:r>
          <a:endParaRPr lang="en-US" sz="1600" kern="1200" baseline="0" dirty="0">
            <a:solidFill>
              <a:schemeClr val="tx1"/>
            </a:solidFill>
          </a:endParaRPr>
        </a:p>
        <a:p>
          <a:pPr lvl="0" algn="l" defTabSz="711200">
            <a:lnSpc>
              <a:spcPct val="90000"/>
            </a:lnSpc>
            <a:spcBef>
              <a:spcPct val="0"/>
            </a:spcBef>
            <a:spcAft>
              <a:spcPct val="35000"/>
            </a:spcAft>
          </a:pPr>
          <a:r>
            <a:rPr lang="en-US" sz="1600" kern="1200" baseline="0" dirty="0" smtClean="0">
              <a:solidFill>
                <a:schemeClr val="tx1"/>
              </a:solidFill>
            </a:rPr>
            <a:t>Compliance integrity</a:t>
          </a:r>
          <a:endParaRPr lang="en-US" sz="1600" kern="1200" baseline="0" dirty="0">
            <a:solidFill>
              <a:schemeClr val="tx1"/>
            </a:solidFill>
          </a:endParaRPr>
        </a:p>
      </dsp:txBody>
      <dsp:txXfrm>
        <a:off x="5078216" y="1595525"/>
        <a:ext cx="2334271" cy="20951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0986A-1DE6-4B88-A325-91D986053667}">
      <dsp:nvSpPr>
        <dsp:cNvPr id="0" name=""/>
        <dsp:cNvSpPr/>
      </dsp:nvSpPr>
      <dsp:spPr>
        <a:xfrm>
          <a:off x="4059" y="1055652"/>
          <a:ext cx="1258451" cy="755070"/>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solidFill>
            </a:rPr>
            <a:t>Customer Need</a:t>
          </a:r>
          <a:endParaRPr lang="en-US" sz="1600" kern="1200" baseline="0" dirty="0">
            <a:solidFill>
              <a:schemeClr val="tx1"/>
            </a:solidFill>
          </a:endParaRPr>
        </a:p>
      </dsp:txBody>
      <dsp:txXfrm>
        <a:off x="26174" y="1077767"/>
        <a:ext cx="1214221" cy="710840"/>
      </dsp:txXfrm>
    </dsp:sp>
    <dsp:sp modelId="{58B17564-1D0B-44AE-86AF-88AE34DA7DFC}">
      <dsp:nvSpPr>
        <dsp:cNvPr id="0" name=""/>
        <dsp:cNvSpPr/>
      </dsp:nvSpPr>
      <dsp:spPr>
        <a:xfrm>
          <a:off x="1388355" y="1277140"/>
          <a:ext cx="266791" cy="3120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lumMod val="75000"/>
                <a:lumOff val="25000"/>
              </a:schemeClr>
            </a:solidFill>
          </a:endParaRPr>
        </a:p>
      </dsp:txBody>
      <dsp:txXfrm>
        <a:off x="1388355" y="1339559"/>
        <a:ext cx="186754" cy="187257"/>
      </dsp:txXfrm>
    </dsp:sp>
    <dsp:sp modelId="{34F26064-D24C-49C9-A293-C9C259AA1D74}">
      <dsp:nvSpPr>
        <dsp:cNvPr id="0" name=""/>
        <dsp:cNvSpPr/>
      </dsp:nvSpPr>
      <dsp:spPr>
        <a:xfrm>
          <a:off x="1765890" y="1055652"/>
          <a:ext cx="1258451" cy="755070"/>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solidFill>
            </a:rPr>
            <a:t>Procurement Strategy</a:t>
          </a:r>
          <a:endParaRPr lang="en-US" sz="1600" kern="1200" baseline="0" dirty="0">
            <a:solidFill>
              <a:schemeClr val="tx1"/>
            </a:solidFill>
          </a:endParaRPr>
        </a:p>
      </dsp:txBody>
      <dsp:txXfrm>
        <a:off x="1788005" y="1077767"/>
        <a:ext cx="1214221" cy="710840"/>
      </dsp:txXfrm>
    </dsp:sp>
    <dsp:sp modelId="{A9FBC0F9-D5DB-4B53-8778-3BAA52EC20FB}">
      <dsp:nvSpPr>
        <dsp:cNvPr id="0" name=""/>
        <dsp:cNvSpPr/>
      </dsp:nvSpPr>
      <dsp:spPr>
        <a:xfrm>
          <a:off x="3150187" y="1277140"/>
          <a:ext cx="266791" cy="3120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lumMod val="75000"/>
                <a:lumOff val="25000"/>
              </a:schemeClr>
            </a:solidFill>
          </a:endParaRPr>
        </a:p>
      </dsp:txBody>
      <dsp:txXfrm>
        <a:off x="3150187" y="1339559"/>
        <a:ext cx="186754" cy="187257"/>
      </dsp:txXfrm>
    </dsp:sp>
    <dsp:sp modelId="{A08C0B70-65A4-4347-800D-8FDDEDEAFBF1}">
      <dsp:nvSpPr>
        <dsp:cNvPr id="0" name=""/>
        <dsp:cNvSpPr/>
      </dsp:nvSpPr>
      <dsp:spPr>
        <a:xfrm>
          <a:off x="3527722" y="1055652"/>
          <a:ext cx="1258451" cy="755070"/>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solidFill>
            </a:rPr>
            <a:t>Competitive Solicitation</a:t>
          </a:r>
          <a:endParaRPr lang="en-US" sz="1600" kern="1200" baseline="0" dirty="0">
            <a:solidFill>
              <a:schemeClr val="tx1"/>
            </a:solidFill>
          </a:endParaRPr>
        </a:p>
      </dsp:txBody>
      <dsp:txXfrm>
        <a:off x="3549837" y="1077767"/>
        <a:ext cx="1214221" cy="710840"/>
      </dsp:txXfrm>
    </dsp:sp>
    <dsp:sp modelId="{788EBB65-7D0A-496C-99F5-8CF8774A8A07}">
      <dsp:nvSpPr>
        <dsp:cNvPr id="0" name=""/>
        <dsp:cNvSpPr/>
      </dsp:nvSpPr>
      <dsp:spPr>
        <a:xfrm>
          <a:off x="4912018" y="1277140"/>
          <a:ext cx="266791" cy="3120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lumMod val="75000"/>
                <a:lumOff val="25000"/>
              </a:schemeClr>
            </a:solidFill>
          </a:endParaRPr>
        </a:p>
      </dsp:txBody>
      <dsp:txXfrm>
        <a:off x="4912018" y="1339559"/>
        <a:ext cx="186754" cy="187257"/>
      </dsp:txXfrm>
    </dsp:sp>
    <dsp:sp modelId="{51098A47-4559-4BCF-9C90-E23D2F9798D4}">
      <dsp:nvSpPr>
        <dsp:cNvPr id="0" name=""/>
        <dsp:cNvSpPr/>
      </dsp:nvSpPr>
      <dsp:spPr>
        <a:xfrm>
          <a:off x="5289553" y="1055652"/>
          <a:ext cx="1258451" cy="755070"/>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solidFill>
            </a:rPr>
            <a:t>Evaluation &amp; Award</a:t>
          </a:r>
          <a:endParaRPr lang="en-US" sz="1600" kern="1200" baseline="0" dirty="0">
            <a:solidFill>
              <a:schemeClr val="tx1"/>
            </a:solidFill>
          </a:endParaRPr>
        </a:p>
      </dsp:txBody>
      <dsp:txXfrm>
        <a:off x="5311668" y="1077767"/>
        <a:ext cx="1214221" cy="710840"/>
      </dsp:txXfrm>
    </dsp:sp>
    <dsp:sp modelId="{32E813CA-1981-4CB2-B391-03933C20111C}">
      <dsp:nvSpPr>
        <dsp:cNvPr id="0" name=""/>
        <dsp:cNvSpPr/>
      </dsp:nvSpPr>
      <dsp:spPr>
        <a:xfrm>
          <a:off x="6673850" y="1277140"/>
          <a:ext cx="266791" cy="3120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lumMod val="75000"/>
                <a:lumOff val="25000"/>
              </a:schemeClr>
            </a:solidFill>
          </a:endParaRPr>
        </a:p>
      </dsp:txBody>
      <dsp:txXfrm>
        <a:off x="6673850" y="1339559"/>
        <a:ext cx="186754" cy="187257"/>
      </dsp:txXfrm>
    </dsp:sp>
    <dsp:sp modelId="{E78AA487-08D9-4E65-8AFC-5D08775D9AF0}">
      <dsp:nvSpPr>
        <dsp:cNvPr id="0" name=""/>
        <dsp:cNvSpPr/>
      </dsp:nvSpPr>
      <dsp:spPr>
        <a:xfrm>
          <a:off x="7051385" y="1055652"/>
          <a:ext cx="1258451" cy="755070"/>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solidFill>
            </a:rPr>
            <a:t>Contract</a:t>
          </a:r>
          <a:endParaRPr lang="en-US" sz="1600" kern="1200" baseline="0" dirty="0">
            <a:solidFill>
              <a:schemeClr val="tx1"/>
            </a:solidFill>
          </a:endParaRPr>
        </a:p>
      </dsp:txBody>
      <dsp:txXfrm>
        <a:off x="7073500" y="1077767"/>
        <a:ext cx="1214221" cy="71084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9" tIns="47105" rIns="94209" bIns="47105"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209" tIns="47105" rIns="94209" bIns="47105" rtlCol="0"/>
          <a:lstStyle>
            <a:lvl1pPr algn="r">
              <a:defRPr sz="1200"/>
            </a:lvl1pPr>
          </a:lstStyle>
          <a:p>
            <a:fld id="{9849E223-CB29-4382-B7EC-CAD012BF5161}" type="datetimeFigureOut">
              <a:rPr lang="en-US" smtClean="0"/>
              <a:t>6/8/2021</a:t>
            </a:fld>
            <a:endParaRPr lang="en-US" dirty="0"/>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09" tIns="47105" rIns="94209" bIns="47105" rtlCol="0" anchor="ctr"/>
          <a:lstStyle/>
          <a:p>
            <a:endParaRPr lang="en-US" dirty="0"/>
          </a:p>
        </p:txBody>
      </p:sp>
      <p:sp>
        <p:nvSpPr>
          <p:cNvPr id="5" name="Notes Placeholder 4"/>
          <p:cNvSpPr>
            <a:spLocks noGrp="1"/>
          </p:cNvSpPr>
          <p:nvPr>
            <p:ph type="body" sz="quarter" idx="3"/>
          </p:nvPr>
        </p:nvSpPr>
        <p:spPr>
          <a:xfrm>
            <a:off x="710248" y="4459526"/>
            <a:ext cx="5681980" cy="4457897"/>
          </a:xfrm>
          <a:prstGeom prst="rect">
            <a:avLst/>
          </a:prstGeom>
        </p:spPr>
        <p:txBody>
          <a:bodyPr vert="horz" lIns="94209" tIns="47105" rIns="94209" bIns="4710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17422"/>
            <a:ext cx="3077739" cy="469424"/>
          </a:xfrm>
          <a:prstGeom prst="rect">
            <a:avLst/>
          </a:prstGeom>
        </p:spPr>
        <p:txBody>
          <a:bodyPr vert="horz" lIns="94209" tIns="47105" rIns="94209" bIns="471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09" tIns="47105" rIns="94209" bIns="47105" rtlCol="0" anchor="b"/>
          <a:lstStyle>
            <a:lvl1pPr algn="r">
              <a:defRPr sz="1200"/>
            </a:lvl1pPr>
          </a:lstStyle>
          <a:p>
            <a:fld id="{F93BC628-937E-4315-A9CD-15553DC20109}" type="slidenum">
              <a:rPr lang="en-US" smtClean="0"/>
              <a:t>‹#›</a:t>
            </a:fld>
            <a:endParaRPr lang="en-US" dirty="0"/>
          </a:p>
        </p:txBody>
      </p:sp>
    </p:spTree>
    <p:extLst>
      <p:ext uri="{BB962C8B-B14F-4D97-AF65-F5344CB8AC3E}">
        <p14:creationId xmlns:p14="http://schemas.microsoft.com/office/powerpoint/2010/main" val="181115065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ts val="200"/>
      </a:spcBef>
      <a:buFont typeface="Wingdings" panose="05000000000000000000" pitchFamily="2" charset="2"/>
      <a:buChar char="§"/>
      <a:defRPr sz="10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0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93BC628-937E-4315-A9CD-15553DC20109}" type="slidenum">
              <a:rPr lang="en-US" smtClean="0"/>
              <a:t>1</a:t>
            </a:fld>
            <a:endParaRPr lang="en-US" dirty="0"/>
          </a:p>
        </p:txBody>
      </p:sp>
    </p:spTree>
    <p:extLst>
      <p:ext uri="{BB962C8B-B14F-4D97-AF65-F5344CB8AC3E}">
        <p14:creationId xmlns:p14="http://schemas.microsoft.com/office/powerpoint/2010/main" val="384394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 of different insurance coverages.</a:t>
            </a:r>
          </a:p>
          <a:p>
            <a:endParaRPr lang="en-US" dirty="0" smtClean="0"/>
          </a:p>
          <a:p>
            <a:r>
              <a:rPr lang="en-US" dirty="0" smtClean="0"/>
              <a:t>This is only a partial list.</a:t>
            </a:r>
          </a:p>
          <a:p>
            <a:endParaRPr lang="en-US" dirty="0" smtClean="0"/>
          </a:p>
          <a:p>
            <a:r>
              <a:rPr lang="en-US" dirty="0" smtClean="0"/>
              <a:t>The key, of course, is to design contracts and procurements to mitigate risk.  Appropriate insurance coverages are one of several tools to accomplish that.  Accordingly, it is important to understand insurance coverages, limits, and requirements.</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12</a:t>
            </a:fld>
            <a:endParaRPr lang="en-US" dirty="0"/>
          </a:p>
        </p:txBody>
      </p:sp>
    </p:spTree>
    <p:extLst>
      <p:ext uri="{BB962C8B-B14F-4D97-AF65-F5344CB8AC3E}">
        <p14:creationId xmlns:p14="http://schemas.microsoft.com/office/powerpoint/2010/main" val="50593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designed to provide a big picture graphic as</a:t>
            </a:r>
            <a:r>
              <a:rPr lang="en-US" baseline="0" dirty="0" smtClean="0"/>
              <a:t> to how to think about value-added insurance requirements in the context of a wide portfolio of potential contracts and procurement.</a:t>
            </a:r>
          </a:p>
          <a:p>
            <a:endParaRPr lang="en-US" baseline="0" dirty="0" smtClean="0"/>
          </a:p>
          <a:p>
            <a:r>
              <a:rPr lang="en-US" dirty="0" smtClean="0"/>
              <a:t>[</a:t>
            </a:r>
            <a:r>
              <a:rPr lang="en-US" b="1" i="1" baseline="0" dirty="0" smtClean="0">
                <a:solidFill>
                  <a:srgbClr val="FF0000"/>
                </a:solidFill>
              </a:rPr>
              <a:t>CLICK</a:t>
            </a:r>
            <a:r>
              <a:rPr lang="en-US" dirty="0" smtClean="0"/>
              <a:t>]  C</a:t>
            </a:r>
            <a:r>
              <a:rPr lang="en-US" baseline="0" dirty="0" smtClean="0"/>
              <a:t>reated </a:t>
            </a:r>
            <a:r>
              <a:rPr lang="en-US" baseline="0" dirty="0" smtClean="0"/>
              <a:t>four categories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F93BC628-937E-4315-A9CD-15553DC20109}" type="slidenum">
              <a:rPr lang="en-US" smtClean="0"/>
              <a:t>13</a:t>
            </a:fld>
            <a:endParaRPr lang="en-US" dirty="0"/>
          </a:p>
        </p:txBody>
      </p:sp>
    </p:spTree>
    <p:extLst>
      <p:ext uri="{BB962C8B-B14F-4D97-AF65-F5344CB8AC3E}">
        <p14:creationId xmlns:p14="http://schemas.microsoft.com/office/powerpoint/2010/main" val="401471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Calibri" panose="020F0502020204030204" pitchFamily="34" charset="0"/>
              </a:rPr>
              <a:t>The appropriate insurance coverages will depend, among other things, on</a:t>
            </a:r>
          </a:p>
          <a:p>
            <a:pPr marL="628650" lvl="1" indent="-171450">
              <a:buFont typeface="Wingdings" panose="05000000000000000000" pitchFamily="2" charset="2"/>
              <a:buChar char="§"/>
            </a:pPr>
            <a:r>
              <a:rPr lang="en-US" sz="1000" kern="1200" dirty="0" smtClean="0">
                <a:solidFill>
                  <a:schemeClr val="tx1"/>
                </a:solidFill>
                <a:effectLst/>
                <a:latin typeface="Calibri" panose="020F0502020204030204" pitchFamily="34" charset="0"/>
                <a:ea typeface="+mn-ea"/>
                <a:cs typeface="Calibri" panose="020F0502020204030204" pitchFamily="34" charset="0"/>
              </a:rPr>
              <a:t>The particular contract</a:t>
            </a:r>
          </a:p>
          <a:p>
            <a:pPr marL="628650" lvl="1" indent="-171450">
              <a:buFont typeface="Wingdings" panose="05000000000000000000" pitchFamily="2" charset="2"/>
              <a:buChar char="§"/>
            </a:pPr>
            <a:r>
              <a:rPr lang="en-US" sz="1000" kern="1200" dirty="0" smtClean="0">
                <a:solidFill>
                  <a:schemeClr val="tx1"/>
                </a:solidFill>
                <a:effectLst/>
                <a:latin typeface="Calibri" panose="020F0502020204030204" pitchFamily="34" charset="0"/>
                <a:ea typeface="+mn-ea"/>
                <a:cs typeface="Calibri" panose="020F0502020204030204" pitchFamily="34" charset="0"/>
              </a:rPr>
              <a:t>Whether the Contractor will be on-site</a:t>
            </a:r>
          </a:p>
          <a:p>
            <a:pPr marL="628650" lvl="1" indent="-171450">
              <a:buFont typeface="Wingdings" panose="05000000000000000000" pitchFamily="2" charset="2"/>
              <a:buChar char="§"/>
            </a:pPr>
            <a:r>
              <a:rPr lang="en-US" sz="1000" kern="1200" dirty="0" smtClean="0">
                <a:solidFill>
                  <a:schemeClr val="tx1"/>
                </a:solidFill>
                <a:effectLst/>
                <a:latin typeface="Calibri" panose="020F0502020204030204" pitchFamily="34" charset="0"/>
                <a:ea typeface="+mn-ea"/>
                <a:cs typeface="Calibri" panose="020F0502020204030204" pitchFamily="34" charset="0"/>
              </a:rPr>
              <a:t>The type of activity involved</a:t>
            </a:r>
          </a:p>
          <a:p>
            <a:pPr marL="628650" lvl="1" indent="-171450">
              <a:buFont typeface="Wingdings" panose="05000000000000000000" pitchFamily="2" charset="2"/>
              <a:buChar char="§"/>
            </a:pPr>
            <a:r>
              <a:rPr lang="en-US" sz="1000" kern="1200" dirty="0" smtClean="0">
                <a:solidFill>
                  <a:schemeClr val="tx1"/>
                </a:solidFill>
                <a:effectLst/>
                <a:latin typeface="Calibri" panose="020F0502020204030204" pitchFamily="34" charset="0"/>
                <a:ea typeface="+mn-ea"/>
                <a:cs typeface="Calibri" panose="020F0502020204030204" pitchFamily="34" charset="0"/>
              </a:rPr>
              <a:t>The agency’s risk management strategy. </a:t>
            </a:r>
          </a:p>
          <a:p>
            <a:pPr marL="628650" lvl="1" indent="-171450">
              <a:buFont typeface="Wingdings" panose="05000000000000000000" pitchFamily="2" charset="2"/>
              <a:buChar char="§"/>
            </a:pP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a:buFontTx/>
              <a:buNone/>
            </a:pPr>
            <a:r>
              <a:rPr lang="en-US" sz="1000" kern="1200" dirty="0" smtClean="0">
                <a:solidFill>
                  <a:schemeClr val="tx1"/>
                </a:solidFill>
                <a:effectLst/>
                <a:latin typeface="Calibri" panose="020F0502020204030204" pitchFamily="34" charset="0"/>
                <a:ea typeface="+mn-ea"/>
                <a:cs typeface="Calibri" panose="020F0502020204030204" pitchFamily="34" charset="0"/>
              </a:rPr>
              <a:t>Note:  The </a:t>
            </a:r>
            <a:r>
              <a:rPr lang="en-US" sz="1000" kern="1200" baseline="0" dirty="0" smtClean="0">
                <a:solidFill>
                  <a:schemeClr val="tx1"/>
                </a:solidFill>
                <a:effectLst/>
                <a:latin typeface="Calibri" panose="020F0502020204030204" pitchFamily="34" charset="0"/>
                <a:ea typeface="+mn-ea"/>
                <a:cs typeface="Calibri" panose="020F0502020204030204" pitchFamily="34" charset="0"/>
              </a:rPr>
              <a:t>fact that a contract may be a small dollar contract simply does NOT mean that the risk is small. </a:t>
            </a:r>
          </a:p>
          <a:p>
            <a:pPr marL="0" lvl="0" indent="0">
              <a:buFontTx/>
              <a:buNone/>
            </a:pP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a:buFontTx/>
              <a:buNone/>
            </a:pPr>
            <a:r>
              <a:rPr lang="en-US" sz="1000" kern="1200" dirty="0" smtClean="0">
                <a:solidFill>
                  <a:schemeClr val="tx1"/>
                </a:solidFill>
                <a:effectLst/>
                <a:latin typeface="Calibri" panose="020F0502020204030204" pitchFamily="34" charset="0"/>
                <a:ea typeface="+mn-ea"/>
                <a:cs typeface="Calibri" panose="020F0502020204030204" pitchFamily="34" charset="0"/>
              </a:rPr>
              <a:t>Determining the appropriate coverages requires thought at the front end.</a:t>
            </a:r>
          </a:p>
          <a:p>
            <a:pPr marL="0" lvl="0" indent="0">
              <a:buFontTx/>
              <a:buNone/>
            </a:pP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a:buFontTx/>
              <a:buNone/>
            </a:pPr>
            <a:r>
              <a:rPr lang="en-US" sz="1000" kern="1200" dirty="0" smtClean="0">
                <a:solidFill>
                  <a:schemeClr val="tx1"/>
                </a:solidFill>
                <a:effectLst/>
                <a:latin typeface="Calibri" panose="020F0502020204030204" pitchFamily="34" charset="0"/>
                <a:ea typeface="+mn-ea"/>
                <a:cs typeface="Calibri" panose="020F0502020204030204" pitchFamily="34" charset="0"/>
              </a:rPr>
              <a:t>Specifying unnecessary insurance coverage creates unnecessary transaction costs and raises real barriers to transactions, both for state agencies and for potential vendors.</a:t>
            </a:r>
          </a:p>
          <a:p>
            <a:pPr marL="0" lvl="0" indent="0">
              <a:buFontTx/>
              <a:buNone/>
            </a:pP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a:buFontTx/>
              <a:buNone/>
            </a:pPr>
            <a:r>
              <a:rPr lang="en-US" sz="1000" kern="1200" dirty="0" smtClean="0">
                <a:solidFill>
                  <a:schemeClr val="tx1"/>
                </a:solidFill>
                <a:effectLst/>
                <a:latin typeface="Calibri" panose="020F0502020204030204" pitchFamily="34" charset="0"/>
                <a:ea typeface="+mn-ea"/>
                <a:cs typeface="Calibri" panose="020F0502020204030204" pitchFamily="34" charset="0"/>
              </a:rPr>
              <a:t>Failing to specify insurance jeopardizes the State’s resources and could result</a:t>
            </a:r>
            <a:r>
              <a:rPr lang="en-US" sz="1000" kern="1200" baseline="0" dirty="0" smtClean="0">
                <a:solidFill>
                  <a:schemeClr val="tx1"/>
                </a:solidFill>
                <a:effectLst/>
                <a:latin typeface="Calibri" panose="020F0502020204030204" pitchFamily="34" charset="0"/>
                <a:ea typeface="+mn-ea"/>
                <a:cs typeface="Calibri" panose="020F0502020204030204" pitchFamily="34" charset="0"/>
              </a:rPr>
              <a:t> in substantial adverse consequences.</a:t>
            </a: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14</a:t>
            </a:fld>
            <a:endParaRPr lang="en-US" dirty="0"/>
          </a:p>
        </p:txBody>
      </p:sp>
    </p:spTree>
    <p:extLst>
      <p:ext uri="{BB962C8B-B14F-4D97-AF65-F5344CB8AC3E}">
        <p14:creationId xmlns:p14="http://schemas.microsoft.com/office/powerpoint/2010/main" val="414228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 a confession.</a:t>
            </a:r>
            <a:r>
              <a:rPr lang="en-US" baseline="0" dirty="0" smtClean="0"/>
              <a:t> </a:t>
            </a:r>
          </a:p>
          <a:p>
            <a:endParaRPr lang="en-US" baseline="0" dirty="0" smtClean="0"/>
          </a:p>
          <a:p>
            <a:r>
              <a:rPr lang="en-US" baseline="0" dirty="0" smtClean="0"/>
              <a:t>First, the training was comprehensive.  But, that meant that the deck included 194 slides.</a:t>
            </a:r>
          </a:p>
          <a:p>
            <a:r>
              <a:rPr lang="en-US" baseline="0" dirty="0" smtClean="0"/>
              <a:t>We had lots of ground to cover.</a:t>
            </a:r>
          </a:p>
          <a:p>
            <a:endParaRPr lang="en-US" dirty="0" smtClean="0"/>
          </a:p>
          <a:p>
            <a:r>
              <a:rPr lang="en-US" dirty="0" smtClean="0"/>
              <a:t>[</a:t>
            </a:r>
            <a:r>
              <a:rPr lang="en-US" b="1" i="1" baseline="0" dirty="0" smtClean="0">
                <a:solidFill>
                  <a:srgbClr val="C00000"/>
                </a:solidFill>
              </a:rPr>
              <a:t>CLICK</a:t>
            </a:r>
            <a:r>
              <a:rPr lang="en-US" dirty="0" smtClean="0"/>
              <a:t>] That also meant …</a:t>
            </a:r>
            <a:endParaRPr lang="en-US" baseline="0" dirty="0" smtClean="0"/>
          </a:p>
          <a:p>
            <a:endParaRPr lang="en-US" baseline="0" dirty="0" smtClean="0"/>
          </a:p>
          <a:p>
            <a:endParaRPr lang="en-US" baseline="0" dirty="0" smtClean="0"/>
          </a:p>
          <a:p>
            <a:r>
              <a:rPr lang="en-US" baseline="0" dirty="0" smtClean="0"/>
              <a:t>Second, insurance requirements can be nuanced.  </a:t>
            </a:r>
          </a:p>
          <a:p>
            <a:endParaRPr lang="en-US" dirty="0" smtClean="0"/>
          </a:p>
          <a:p>
            <a:r>
              <a:rPr lang="en-US" dirty="0" smtClean="0"/>
              <a:t>[</a:t>
            </a:r>
            <a:r>
              <a:rPr lang="en-US" b="1" i="1" baseline="0" dirty="0" smtClean="0">
                <a:solidFill>
                  <a:srgbClr val="C00000"/>
                </a:solidFill>
              </a:rPr>
              <a:t>CLICK</a:t>
            </a:r>
            <a:r>
              <a:rPr lang="en-US" dirty="0" smtClean="0"/>
              <a:t>]  Which, for the record,</a:t>
            </a:r>
            <a:r>
              <a:rPr lang="en-US" baseline="0" dirty="0" smtClean="0"/>
              <a:t> is not the same as boring.</a:t>
            </a:r>
          </a:p>
          <a:p>
            <a:endParaRPr lang="en-US" baseline="0" dirty="0" smtClean="0"/>
          </a:p>
          <a:p>
            <a:endParaRPr lang="en-US" baseline="0" dirty="0" smtClean="0"/>
          </a:p>
          <a:p>
            <a:r>
              <a:rPr lang="en-US" baseline="0" dirty="0" smtClean="0"/>
              <a:t>But, clearly, combined with a lack of prior resources meant that we had some follow-up work</a:t>
            </a:r>
          </a:p>
          <a:p>
            <a:endParaRPr lang="en-US" baseline="0" dirty="0" smtClean="0"/>
          </a:p>
          <a:p>
            <a:r>
              <a:rPr lang="en-US" dirty="0" smtClean="0"/>
              <a:t>[</a:t>
            </a:r>
            <a:r>
              <a:rPr lang="en-US" b="1" i="1" baseline="0" dirty="0" smtClean="0">
                <a:solidFill>
                  <a:srgbClr val="C00000"/>
                </a:solidFill>
              </a:rPr>
              <a:t>CLICK</a:t>
            </a:r>
            <a:r>
              <a:rPr lang="en-US" dirty="0" smtClean="0"/>
              <a:t>] </a:t>
            </a:r>
            <a:r>
              <a:rPr lang="en-US" baseline="0" dirty="0" smtClean="0"/>
              <a:t> </a:t>
            </a:r>
            <a:r>
              <a:rPr lang="en-US" dirty="0" smtClean="0"/>
              <a:t>Following the Comprehensive Insurance and Contracts Training, we polled team members and this was the list of requested ‘Mini-Sessions’</a:t>
            </a:r>
          </a:p>
          <a:p>
            <a:endParaRPr lang="en-US" dirty="0" smtClean="0"/>
          </a:p>
          <a:p>
            <a:r>
              <a:rPr lang="en-US" dirty="0" smtClean="0"/>
              <a:t>Briefly describe</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93BC628-937E-4315-A9CD-15553DC20109}" type="slidenum">
              <a:rPr lang="en-US" smtClean="0"/>
              <a:t>15</a:t>
            </a:fld>
            <a:endParaRPr lang="en-US" dirty="0"/>
          </a:p>
        </p:txBody>
      </p:sp>
    </p:spTree>
    <p:extLst>
      <p:ext uri="{BB962C8B-B14F-4D97-AF65-F5344CB8AC3E}">
        <p14:creationId xmlns:p14="http://schemas.microsoft.com/office/powerpoint/2010/main" val="376717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focused on our modern Exhibit C – Insurance Requirements Template.</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16</a:t>
            </a:fld>
            <a:endParaRPr lang="en-US" dirty="0"/>
          </a:p>
        </p:txBody>
      </p:sp>
    </p:spTree>
    <p:extLst>
      <p:ext uri="{BB962C8B-B14F-4D97-AF65-F5344CB8AC3E}">
        <p14:creationId xmlns:p14="http://schemas.microsoft.com/office/powerpoint/2010/main" val="186517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t>
            </a:r>
            <a:r>
              <a:rPr lang="en-US" dirty="0" smtClean="0"/>
              <a:t>use templates all the time to create efficiency and value.</a:t>
            </a:r>
          </a:p>
          <a:p>
            <a:endParaRPr lang="en-US" dirty="0" smtClean="0"/>
          </a:p>
          <a:p>
            <a:r>
              <a:rPr lang="en-US" dirty="0" smtClean="0"/>
              <a:t>Templates and related tools provide an actionable place to start … without reinventing the wheel</a:t>
            </a:r>
          </a:p>
          <a:p>
            <a:endParaRPr lang="en-US" dirty="0" smtClean="0"/>
          </a:p>
          <a:p>
            <a:r>
              <a:rPr lang="en-US" dirty="0" smtClean="0"/>
              <a:t>Enable our team to focus on creating value rather than</a:t>
            </a:r>
            <a:r>
              <a:rPr lang="en-US" baseline="0" dirty="0" smtClean="0"/>
              <a:t> rebuilding basic procurement elements.</a:t>
            </a:r>
          </a:p>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17</a:t>
            </a:fld>
            <a:endParaRPr lang="en-US" dirty="0"/>
          </a:p>
        </p:txBody>
      </p:sp>
    </p:spTree>
    <p:extLst>
      <p:ext uri="{BB962C8B-B14F-4D97-AF65-F5344CB8AC3E}">
        <p14:creationId xmlns:p14="http://schemas.microsoft.com/office/powerpoint/2010/main" val="1046129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very high level view of the procurement process.  Could obviously over-complicate this.</a:t>
            </a:r>
          </a:p>
          <a:p>
            <a:endParaRPr lang="en-US" dirty="0" smtClean="0"/>
          </a:p>
          <a:p>
            <a:r>
              <a:rPr lang="en-US" dirty="0" smtClean="0"/>
              <a:t>But, it makes a point.</a:t>
            </a:r>
            <a:r>
              <a:rPr lang="en-US" baseline="0" dirty="0" smtClean="0"/>
              <a:t>  The Contract is the </a:t>
            </a:r>
            <a:r>
              <a:rPr lang="en-US" u="sng" baseline="0" dirty="0" smtClean="0"/>
              <a:t>end result</a:t>
            </a:r>
            <a:r>
              <a:rPr lang="en-US" baseline="0" dirty="0" smtClean="0"/>
              <a:t> … and it is used … by real people … to procure needed goods and services … in a cost-effective, efficient manner that appropriately allocates risk and return between the parties.</a:t>
            </a:r>
            <a:endParaRPr lang="en-US" dirty="0" smtClean="0"/>
          </a:p>
          <a:p>
            <a:endParaRPr lang="en-US" dirty="0" smtClean="0"/>
          </a:p>
          <a:p>
            <a:r>
              <a:rPr lang="en-US" u="sng" dirty="0" smtClean="0"/>
              <a:t>Insurance requirements are a critical and necessary risk allocation tool</a:t>
            </a:r>
            <a:r>
              <a:rPr lang="en-US" dirty="0" smtClean="0"/>
              <a:t> … especially in government procurement.</a:t>
            </a:r>
          </a:p>
          <a:p>
            <a:endParaRPr lang="en-US" dirty="0" smtClean="0"/>
          </a:p>
          <a:p>
            <a:r>
              <a:rPr lang="en-US" dirty="0" smtClean="0"/>
              <a:t>This means that it is important to think about risk and solutions</a:t>
            </a:r>
          </a:p>
          <a:p>
            <a:pPr marL="628650" marR="0" lvl="1"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dirty="0" smtClean="0"/>
              <a:t>[</a:t>
            </a:r>
            <a:r>
              <a:rPr lang="en-US" b="1" i="1" baseline="0" dirty="0" smtClean="0">
                <a:solidFill>
                  <a:srgbClr val="C00000"/>
                </a:solidFill>
              </a:rPr>
              <a:t>CLICK</a:t>
            </a:r>
            <a:r>
              <a:rPr lang="en-US" dirty="0" smtClean="0"/>
              <a:t>] [shows arrow] – </a:t>
            </a:r>
            <a:r>
              <a:rPr lang="en-US" b="1" dirty="0" smtClean="0"/>
              <a:t>Early</a:t>
            </a:r>
            <a:r>
              <a:rPr lang="en-US" dirty="0" smtClean="0"/>
              <a:t> (e.g., Procurement Strategy) - Risk exists throughout the process (Competitive</a:t>
            </a:r>
            <a:r>
              <a:rPr lang="en-US" baseline="0" dirty="0" smtClean="0"/>
              <a:t> Solicitation, Contract, Contract Management)</a:t>
            </a:r>
            <a:r>
              <a:rPr lang="en-US" dirty="0" smtClean="0"/>
              <a:t>; and</a:t>
            </a:r>
          </a:p>
          <a:p>
            <a:pPr marL="628650" marR="0" lvl="1"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dirty="0" smtClean="0"/>
              <a:t>[</a:t>
            </a:r>
            <a:r>
              <a:rPr lang="en-US" b="1" i="1" baseline="0" dirty="0" smtClean="0">
                <a:solidFill>
                  <a:srgbClr val="C00000"/>
                </a:solidFill>
              </a:rPr>
              <a:t>CLICK</a:t>
            </a:r>
            <a:r>
              <a:rPr lang="en-US" dirty="0" smtClean="0"/>
              <a:t>] [shows green box]  </a:t>
            </a:r>
            <a:r>
              <a:rPr lang="en-US" b="1" dirty="0" smtClean="0"/>
              <a:t>Often</a:t>
            </a:r>
            <a:endParaRPr lang="en-US" baseline="0" dirty="0" smtClean="0"/>
          </a:p>
          <a:p>
            <a:endParaRPr lang="en-US" baseline="0" dirty="0" smtClean="0"/>
          </a:p>
          <a:p>
            <a:r>
              <a:rPr lang="en-US" baseline="0" dirty="0" smtClean="0"/>
              <a:t>Insurance is tied – intimately – to often complicated and highly-nuanced contract</a:t>
            </a:r>
            <a:r>
              <a:rPr lang="en-US" dirty="0" smtClean="0"/>
              <a:t> provisions (e.g., Indemnity, warranties, limitations of liability, damage caps, carve-outs, etc.)</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1EA3627-39FC-9349-8526-678BE1F5EA5C}" type="slidenum">
              <a:rPr lang="en-US" smtClean="0"/>
              <a:pPr/>
              <a:t>18</a:t>
            </a:fld>
            <a:endParaRPr lang="en-US" dirty="0"/>
          </a:p>
        </p:txBody>
      </p:sp>
    </p:spTree>
    <p:extLst>
      <p:ext uri="{BB962C8B-B14F-4D97-AF65-F5344CB8AC3E}">
        <p14:creationId xmlns:p14="http://schemas.microsoft.com/office/powerpoint/2010/main" val="153744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identify certain of the available tools to</a:t>
            </a:r>
            <a:r>
              <a:rPr lang="en-US" baseline="0" dirty="0" smtClean="0"/>
              <a:t> support these steps</a:t>
            </a:r>
          </a:p>
          <a:p>
            <a:endParaRPr lang="en-US" baseline="0" dirty="0" smtClean="0"/>
          </a:p>
          <a:p>
            <a:pPr lvl="0"/>
            <a:r>
              <a:rPr lang="en-US" sz="1400" dirty="0" smtClean="0"/>
              <a:t>[</a:t>
            </a:r>
            <a:r>
              <a:rPr lang="en-US" sz="1400" b="1" i="1" baseline="0" dirty="0" smtClean="0">
                <a:solidFill>
                  <a:srgbClr val="C00000"/>
                </a:solidFill>
              </a:rPr>
              <a:t>CLICK</a:t>
            </a:r>
            <a:r>
              <a:rPr lang="en-US" sz="1400" dirty="0" smtClean="0"/>
              <a:t>]  - Design</a:t>
            </a:r>
          </a:p>
          <a:p>
            <a:pPr lvl="1"/>
            <a:r>
              <a:rPr lang="en-US" dirty="0" smtClean="0"/>
              <a:t>Assess procurement need</a:t>
            </a:r>
          </a:p>
          <a:p>
            <a:pPr lvl="1"/>
            <a:r>
              <a:rPr lang="en-US" dirty="0" smtClean="0"/>
              <a:t>Define potential risks</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Comprehensive Insurance &amp; Contracts</a:t>
            </a:r>
            <a:r>
              <a:rPr lang="en-US" baseline="0" dirty="0" smtClean="0"/>
              <a:t> Training</a:t>
            </a:r>
            <a:endParaRPr lang="en-US" dirty="0" smtClean="0"/>
          </a:p>
          <a:p>
            <a:pPr lvl="1"/>
            <a:endParaRPr lang="en-US" dirty="0" smtClean="0"/>
          </a:p>
          <a:p>
            <a:pPr lvl="0"/>
            <a:r>
              <a:rPr lang="en-US" sz="1400" dirty="0" smtClean="0"/>
              <a:t>[</a:t>
            </a:r>
            <a:r>
              <a:rPr lang="en-US" sz="1400" b="1" i="1" baseline="0" dirty="0" smtClean="0">
                <a:solidFill>
                  <a:srgbClr val="C00000"/>
                </a:solidFill>
              </a:rPr>
              <a:t>CLICK</a:t>
            </a:r>
            <a:r>
              <a:rPr lang="en-US" sz="1400" dirty="0" smtClean="0"/>
              <a:t>]  - Develop</a:t>
            </a:r>
          </a:p>
          <a:p>
            <a:pPr lvl="1"/>
            <a:r>
              <a:rPr lang="en-US" dirty="0" smtClean="0"/>
              <a:t>Procurement Strategy &amp; Risk Mitigation Strategy</a:t>
            </a:r>
          </a:p>
          <a:p>
            <a:pPr lvl="1"/>
            <a:r>
              <a:rPr lang="en-US" b="1" i="1" dirty="0" smtClean="0"/>
              <a:t>Tools</a:t>
            </a:r>
            <a:r>
              <a:rPr lang="en-US" dirty="0" smtClean="0"/>
              <a:t>:  Competitive Solicitation Template</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Comprehensive Insurance &amp; Contracts</a:t>
            </a:r>
            <a:r>
              <a:rPr lang="en-US" baseline="0" dirty="0" smtClean="0"/>
              <a:t> Training</a:t>
            </a:r>
            <a:endParaRPr lang="en-US" dirty="0" smtClean="0"/>
          </a:p>
          <a:p>
            <a:pPr lvl="0"/>
            <a:endParaRPr lang="en-US" sz="1400" dirty="0" smtClean="0"/>
          </a:p>
          <a:p>
            <a:pPr lvl="0"/>
            <a:r>
              <a:rPr lang="en-US" sz="1400" dirty="0" smtClean="0"/>
              <a:t>[</a:t>
            </a:r>
            <a:r>
              <a:rPr lang="en-US" sz="1400" b="1" i="1" baseline="0" dirty="0" smtClean="0">
                <a:solidFill>
                  <a:srgbClr val="C00000"/>
                </a:solidFill>
              </a:rPr>
              <a:t>CLICK</a:t>
            </a:r>
            <a:r>
              <a:rPr lang="en-US" sz="1400" dirty="0" smtClean="0"/>
              <a:t>]  - Do</a:t>
            </a:r>
          </a:p>
          <a:p>
            <a:pPr lvl="1"/>
            <a:r>
              <a:rPr lang="en-US" dirty="0" smtClean="0"/>
              <a:t>Does the Bidder have the requisite insurance?</a:t>
            </a:r>
          </a:p>
          <a:p>
            <a:pPr lvl="1"/>
            <a:r>
              <a:rPr lang="en-US" b="1" i="1" dirty="0" smtClean="0"/>
              <a:t>Tools</a:t>
            </a:r>
            <a:r>
              <a:rPr lang="en-US" dirty="0" smtClean="0"/>
              <a:t>:  Exhibit A – Bidder Certification Template</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Comprehensive Insurance &amp; Contracts</a:t>
            </a:r>
            <a:r>
              <a:rPr lang="en-US" baseline="0" dirty="0" smtClean="0"/>
              <a:t> Training</a:t>
            </a:r>
            <a:endParaRPr lang="en-US" dirty="0" smtClean="0"/>
          </a:p>
          <a:p>
            <a:pPr lvl="0"/>
            <a:endParaRPr lang="en-US" sz="1400" dirty="0" smtClean="0"/>
          </a:p>
          <a:p>
            <a:pPr lvl="0"/>
            <a:r>
              <a:rPr lang="en-US" sz="1400" dirty="0" smtClean="0"/>
              <a:t>[</a:t>
            </a:r>
            <a:r>
              <a:rPr lang="en-US" sz="1400" b="1" i="1" baseline="0" dirty="0" smtClean="0">
                <a:solidFill>
                  <a:srgbClr val="C00000"/>
                </a:solidFill>
              </a:rPr>
              <a:t>CLICK</a:t>
            </a:r>
            <a:r>
              <a:rPr lang="en-US" sz="1400" dirty="0" smtClean="0"/>
              <a:t>]  - Done</a:t>
            </a:r>
          </a:p>
          <a:p>
            <a:pPr lvl="1"/>
            <a:r>
              <a:rPr lang="en-US" i="0" dirty="0" smtClean="0"/>
              <a:t>Contract </a:t>
            </a:r>
            <a:r>
              <a:rPr lang="en-US" dirty="0" smtClean="0"/>
              <a:t>Terms &amp; Conditions</a:t>
            </a:r>
            <a:endParaRPr lang="en-US" i="0" dirty="0" smtClean="0"/>
          </a:p>
          <a:p>
            <a:pPr lvl="1"/>
            <a:r>
              <a:rPr lang="en-US" b="1" i="1" dirty="0" smtClean="0"/>
              <a:t>Tools</a:t>
            </a:r>
            <a:r>
              <a:rPr lang="en-US" dirty="0" smtClean="0"/>
              <a:t>:  Contract </a:t>
            </a:r>
            <a:r>
              <a:rPr lang="en-US" i="0" dirty="0" smtClean="0"/>
              <a:t>Template &amp; Backgrounder</a:t>
            </a:r>
            <a:endParaRPr lang="en-US" dirty="0" smtClean="0"/>
          </a:p>
          <a:p>
            <a:pPr lvl="1"/>
            <a:r>
              <a:rPr lang="en-US" b="1" i="1" dirty="0" smtClean="0"/>
              <a:t>Tools</a:t>
            </a:r>
            <a:r>
              <a:rPr lang="en-US" dirty="0" smtClean="0"/>
              <a:t>:  Exhibit C – Insurance Requirements Template</a:t>
            </a:r>
          </a:p>
          <a:p>
            <a:pPr lvl="1"/>
            <a:r>
              <a:rPr lang="en-US" b="1" i="1" dirty="0" smtClean="0"/>
              <a:t>Tools</a:t>
            </a:r>
            <a:r>
              <a:rPr lang="en-US" dirty="0" smtClean="0"/>
              <a:t>:  Reviewing A Certificate of Liability</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Additional Insured Backgrounder</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Comprehensive Insurance &amp; Contracts </a:t>
            </a:r>
            <a:r>
              <a:rPr lang="en-US" baseline="0" dirty="0" smtClean="0"/>
              <a:t>Training</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a:t>
            </a:r>
            <a:r>
              <a:rPr lang="en-US" baseline="0" dirty="0" smtClean="0"/>
              <a:t>This Training</a:t>
            </a:r>
            <a:endParaRPr lang="en-US" dirty="0" smtClean="0"/>
          </a:p>
          <a:p>
            <a:pPr lvl="1"/>
            <a:endParaRPr lang="en-US" dirty="0" smtClean="0"/>
          </a:p>
          <a:p>
            <a:pPr lvl="0"/>
            <a:r>
              <a:rPr lang="en-US" sz="1400" dirty="0" smtClean="0"/>
              <a:t>[</a:t>
            </a:r>
            <a:r>
              <a:rPr lang="en-US" sz="1400" b="1" i="1" baseline="0" dirty="0" smtClean="0">
                <a:solidFill>
                  <a:srgbClr val="C00000"/>
                </a:solidFill>
              </a:rPr>
              <a:t>CLICK</a:t>
            </a:r>
            <a:r>
              <a:rPr lang="en-US" sz="1400" dirty="0" smtClean="0"/>
              <a:t>]  - Diligence</a:t>
            </a:r>
          </a:p>
          <a:p>
            <a:pPr lvl="1"/>
            <a:r>
              <a:rPr lang="en-US" dirty="0" smtClean="0"/>
              <a:t>Performance-based Contract Management</a:t>
            </a:r>
          </a:p>
          <a:p>
            <a:pPr lvl="1"/>
            <a:r>
              <a:rPr lang="en-US" dirty="0" smtClean="0"/>
              <a:t>Contractor’s Insurance Endorsements</a:t>
            </a:r>
          </a:p>
          <a:p>
            <a:pPr lvl="1"/>
            <a:r>
              <a:rPr lang="en-US" dirty="0" smtClean="0"/>
              <a:t>Contractor’s Annual Certificate of Liability</a:t>
            </a:r>
          </a:p>
          <a:p>
            <a:pPr lvl="1"/>
            <a:r>
              <a:rPr lang="en-US" b="1" i="1" dirty="0" smtClean="0"/>
              <a:t>Tools</a:t>
            </a:r>
            <a:r>
              <a:rPr lang="en-US" dirty="0" smtClean="0"/>
              <a:t>:  Reviewing A Certificate of Liability</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Additional Insured Backgrounder</a:t>
            </a:r>
          </a:p>
          <a:p>
            <a:pPr marL="457200" marR="0" lvl="1" indent="-18288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b="1" i="1" dirty="0" smtClean="0"/>
              <a:t>Tools</a:t>
            </a:r>
            <a:r>
              <a:rPr lang="en-US" dirty="0" smtClean="0"/>
              <a:t>:  Comprehensive Insurance &amp; Contracts </a:t>
            </a:r>
            <a:r>
              <a:rPr lang="en-US" baseline="0" dirty="0" smtClean="0"/>
              <a:t>Training</a:t>
            </a:r>
          </a:p>
          <a:p>
            <a:pPr lvl="1"/>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19</a:t>
            </a:fld>
            <a:endParaRPr lang="en-US" dirty="0"/>
          </a:p>
        </p:txBody>
      </p:sp>
    </p:spTree>
    <p:extLst>
      <p:ext uri="{BB962C8B-B14F-4D97-AF65-F5344CB8AC3E}">
        <p14:creationId xmlns:p14="http://schemas.microsoft.com/office/powerpoint/2010/main" val="56347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Applies to certain insurance coverages.</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20</a:t>
            </a:fld>
            <a:endParaRPr lang="en-US" dirty="0"/>
          </a:p>
        </p:txBody>
      </p:sp>
    </p:spTree>
    <p:extLst>
      <p:ext uri="{BB962C8B-B14F-4D97-AF65-F5344CB8AC3E}">
        <p14:creationId xmlns:p14="http://schemas.microsoft.com/office/powerpoint/2010/main" val="443681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lots of reasons.  But, let’s focus on two main themes.</a:t>
            </a:r>
          </a:p>
          <a:p>
            <a:endParaRPr lang="en-US" baseline="0" dirty="0" smtClean="0"/>
          </a:p>
          <a:p>
            <a:r>
              <a:rPr lang="en-US" dirty="0" smtClean="0"/>
              <a:t>[</a:t>
            </a:r>
            <a:r>
              <a:rPr lang="en-US" b="1" i="1" baseline="0" dirty="0" smtClean="0">
                <a:solidFill>
                  <a:srgbClr val="FF0000"/>
                </a:solidFill>
              </a:rPr>
              <a:t>CLICK</a:t>
            </a:r>
            <a:r>
              <a:rPr lang="en-US" dirty="0" smtClean="0"/>
              <a:t>] – First, </a:t>
            </a:r>
            <a:r>
              <a:rPr lang="en-US" b="1" dirty="0" smtClean="0"/>
              <a:t>Operationally</a:t>
            </a:r>
          </a:p>
          <a:p>
            <a:pPr marL="635691" lvl="1" indent="-173370"/>
            <a:r>
              <a:rPr lang="en-US" u="sng" dirty="0" smtClean="0"/>
              <a:t>Sets Floor</a:t>
            </a:r>
            <a:r>
              <a:rPr lang="en-US" dirty="0" smtClean="0"/>
              <a:t>:  The additional insured obligation, necessarily, requires that the Contractor</a:t>
            </a:r>
            <a:r>
              <a:rPr lang="en-US" baseline="0" dirty="0" smtClean="0"/>
              <a:t> have certain minimum insurance for which its insurance carrier can extend an additional insured endorsement to the State</a:t>
            </a:r>
          </a:p>
          <a:p>
            <a:pPr marL="635691" lvl="1" indent="-173370"/>
            <a:r>
              <a:rPr lang="en-US" baseline="0" dirty="0" smtClean="0"/>
              <a:t>Responsible Bidder:  The c</a:t>
            </a:r>
            <a:r>
              <a:rPr lang="en-US" dirty="0" smtClean="0"/>
              <a:t>ontractual insurance requirements –</a:t>
            </a:r>
            <a:r>
              <a:rPr lang="en-US" baseline="0" dirty="0" smtClean="0"/>
              <a:t> properly done – ensure that a Contractor has the financial ability to pay for damages that result from their negligence – i.e., that the bidder is a responsible bidder.</a:t>
            </a:r>
          </a:p>
          <a:p>
            <a:pPr marL="1098012" lvl="2" indent="-173370">
              <a:buFont typeface="Wingdings" panose="05000000000000000000" pitchFamily="2" charset="2"/>
              <a:buChar char="§"/>
            </a:pPr>
            <a:r>
              <a:rPr lang="en-US" baseline="0" dirty="0" smtClean="0"/>
              <a:t>Insurance coverage provides a cost-effective and efficient resource pool for potential claims.  </a:t>
            </a:r>
          </a:p>
          <a:p>
            <a:pPr marL="1098012" lvl="2" indent="-173370">
              <a:buFont typeface="Wingdings" panose="05000000000000000000" pitchFamily="2" charset="2"/>
              <a:buChar char="§"/>
            </a:pPr>
            <a:r>
              <a:rPr lang="en-US" baseline="0" dirty="0" smtClean="0"/>
              <a:t>This enables the state to contract with responsible bidders who have </a:t>
            </a:r>
            <a:r>
              <a:rPr lang="en-US" dirty="0"/>
              <a:t>the resources both to (1) pay claims and (2) continue to operate – e.g. fund repairs to business operations (e.g., damaged equipment, etc.).</a:t>
            </a:r>
          </a:p>
          <a:p>
            <a:pPr marL="635691" lvl="1" indent="-173370"/>
            <a:r>
              <a:rPr lang="en-US" dirty="0" smtClean="0"/>
              <a:t>Reduces likelihood that the State will sue the Contractor</a:t>
            </a:r>
          </a:p>
          <a:p>
            <a:pPr marL="1098012" lvl="2" indent="-173370">
              <a:buFont typeface="Wingdings" panose="05000000000000000000" pitchFamily="2" charset="2"/>
              <a:buChar char="§"/>
            </a:pPr>
            <a:r>
              <a:rPr lang="en-US" dirty="0" smtClean="0"/>
              <a:t>If the contractor causes the State to be damaged, the State must sue the Contractor.  Cannot</a:t>
            </a:r>
            <a:r>
              <a:rPr lang="en-US" baseline="0" dirty="0" smtClean="0"/>
              <a:t> pay the Contractor’s bills.</a:t>
            </a:r>
          </a:p>
          <a:p>
            <a:pPr marL="1098012" lvl="2" indent="-173370">
              <a:buFont typeface="Wingdings" panose="05000000000000000000" pitchFamily="2" charset="2"/>
              <a:buChar char="§"/>
            </a:pPr>
            <a:r>
              <a:rPr lang="en-US" baseline="0" dirty="0" smtClean="0"/>
              <a:t>The Additional Insured endorsement allows the State to recover loss without suing the Contractor and potentially putting them out of business.</a:t>
            </a:r>
            <a:endParaRPr lang="en-US" dirty="0"/>
          </a:p>
          <a:p>
            <a:endParaRPr lang="en-US" dirty="0" smtClean="0"/>
          </a:p>
          <a:p>
            <a:r>
              <a:rPr lang="en-US" dirty="0" smtClean="0"/>
              <a:t>[</a:t>
            </a:r>
            <a:r>
              <a:rPr lang="en-US" b="1" i="1" baseline="0" dirty="0" smtClean="0">
                <a:solidFill>
                  <a:srgbClr val="FF0000"/>
                </a:solidFill>
              </a:rPr>
              <a:t>CLICK</a:t>
            </a:r>
            <a:r>
              <a:rPr lang="en-US" dirty="0" smtClean="0"/>
              <a:t>] – Second, </a:t>
            </a:r>
            <a:r>
              <a:rPr lang="en-US" b="1" dirty="0" smtClean="0"/>
              <a:t>Stewardship</a:t>
            </a:r>
          </a:p>
          <a:p>
            <a:r>
              <a:rPr lang="en-US" dirty="0" smtClean="0"/>
              <a:t>State contracts</a:t>
            </a:r>
            <a:r>
              <a:rPr lang="en-US" baseline="0" dirty="0" smtClean="0"/>
              <a:t> and procurement personnel are stewards of someone else’s money.  If you hang out on Wall Street Bets and blow your own money, many people don’t care.  But, when you gamble with someone else’s money … let’s call them taxpayers … people care.  They expect stewardship, due diligence, and responsible public contracting practices.</a:t>
            </a:r>
            <a:endParaRPr lang="en-US" dirty="0" smtClean="0"/>
          </a:p>
          <a:p>
            <a:pPr marL="635691" lvl="1" indent="-173370" defTabSz="924641">
              <a:spcBef>
                <a:spcPts val="202"/>
              </a:spcBef>
              <a:defRPr/>
            </a:pPr>
            <a:r>
              <a:rPr lang="en-US" dirty="0" smtClean="0"/>
              <a:t>The goal here is </a:t>
            </a:r>
            <a:r>
              <a:rPr lang="en-US" dirty="0"/>
              <a:t>to protect the State from the vicarious liability (i.e., the liability whereby one party is held responsible for the acts or omissions of another party) established by our contractual arrangements with Contractors. </a:t>
            </a:r>
          </a:p>
          <a:p>
            <a:pPr marL="635691" lvl="1" indent="-173370" defTabSz="924641">
              <a:spcBef>
                <a:spcPts val="202"/>
              </a:spcBef>
              <a:defRPr/>
            </a:pPr>
            <a:r>
              <a:rPr lang="en-US" dirty="0"/>
              <a:t>The contract and insurance requirements create a solution to fund the contractual indemnity obligation and/or to provide additional insured status in the counterparty’s insurance policy.</a:t>
            </a:r>
          </a:p>
          <a:p>
            <a:pPr marL="1098012" lvl="2" indent="-173370" defTabSz="924641">
              <a:spcBef>
                <a:spcPts val="202"/>
              </a:spcBef>
              <a:buFont typeface="Wingdings" panose="05000000000000000000" pitchFamily="2" charset="2"/>
              <a:buChar char="§"/>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This is important – </a:t>
            </a:r>
          </a:p>
          <a:p>
            <a:pPr marL="1098012" lvl="2" indent="-173370" defTabSz="924641">
              <a:spcBef>
                <a:spcPts val="202"/>
              </a:spcBef>
              <a:buFont typeface="Wingdings" panose="05000000000000000000" pitchFamily="2" charset="2"/>
              <a:buChar char="§"/>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Contractors create risk for the State </a:t>
            </a:r>
          </a:p>
          <a:p>
            <a:pPr marL="1098012" lvl="2" indent="-173370" defTabSz="924641">
              <a:spcBef>
                <a:spcPts val="202"/>
              </a:spcBef>
              <a:buFont typeface="Wingdings" panose="05000000000000000000" pitchFamily="2" charset="2"/>
              <a:buChar char="§"/>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The State can be held liable for damages caused by its contractors</a:t>
            </a:r>
          </a:p>
          <a:p>
            <a:pPr marL="1098012" lvl="2" indent="-173370" defTabSz="924641">
              <a:spcBef>
                <a:spcPts val="202"/>
              </a:spcBef>
              <a:buFont typeface="Wingdings" panose="05000000000000000000" pitchFamily="2" charset="2"/>
              <a:buChar char="§"/>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The State, however, should be able to rely on the contractor’s expertise to  perform the contract properly and, if the contractor does not do so, the contractor should pay for the consequences</a:t>
            </a:r>
          </a:p>
          <a:p>
            <a:pPr marL="1098012" lvl="2" indent="-173370" defTabSz="924641">
              <a:spcBef>
                <a:spcPts val="202"/>
              </a:spcBef>
              <a:buFont typeface="Wingdings" panose="05000000000000000000" pitchFamily="2" charset="2"/>
              <a:buChar char="§"/>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The contract’s indemnification and insurance requirements are designed to reduce the State’s risk exposure when Contractors cause claims</a:t>
            </a:r>
          </a:p>
          <a:p>
            <a:pPr marL="635691" lvl="1" indent="-173370" defTabSz="924641">
              <a:spcBef>
                <a:spcPts val="202"/>
              </a:spcBef>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These provisions are designed to allocate responsibility and to assure financial resources prior to a loss occurring</a:t>
            </a:r>
          </a:p>
          <a:p>
            <a:pPr marL="635691" lvl="1" indent="-173370" defTabSz="924641">
              <a:spcBef>
                <a:spcPts val="202"/>
              </a:spcBef>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This responsibility incentivizes contractors to reduce risk and places the risk consequence on the party most able to manage the risk</a:t>
            </a:r>
          </a:p>
          <a:p>
            <a:pPr marL="635691" lvl="1" indent="-173370" defTabSz="924641">
              <a:spcBef>
                <a:spcPts val="202"/>
              </a:spcBef>
              <a:defRPr/>
            </a:pPr>
            <a:r>
              <a:rPr lang="en-US" b="0" i="0" u="none" strike="noStrike" kern="1200" baseline="0" dirty="0" smtClean="0">
                <a:solidFill>
                  <a:schemeClr val="tx1"/>
                </a:solidFill>
                <a:latin typeface="Calibri" panose="020F0502020204030204" pitchFamily="34" charset="0"/>
                <a:ea typeface="+mn-ea"/>
                <a:cs typeface="Calibri" panose="020F0502020204030204" pitchFamily="34" charset="0"/>
              </a:rPr>
              <a:t>State/Agency Loss History:  </a:t>
            </a:r>
            <a:r>
              <a:rPr lang="en-US" dirty="0" smtClean="0"/>
              <a:t>Additional insured status reduces the impact on the loss history of the additional insured. </a:t>
            </a:r>
          </a:p>
          <a:p>
            <a:pPr marL="1098012" lvl="2" indent="-173370" defTabSz="924641">
              <a:buFont typeface="Wingdings" panose="05000000000000000000" pitchFamily="2" charset="2"/>
              <a:buChar char="§"/>
              <a:defRPr/>
            </a:pPr>
            <a:r>
              <a:rPr lang="en-US" dirty="0" smtClean="0"/>
              <a:t>In other words, if a loss does occur due to the Contractor’s negligence, the State/Agency can avoid asserting the claim under its own policy (if any), thus keeping the loss history lower, particularly if it is not the party directly responsible for the claim.</a:t>
            </a:r>
          </a:p>
          <a:p>
            <a:pPr marL="1098012" lvl="2" indent="-173370" defTabSz="924641">
              <a:buFont typeface="Wingdings" panose="05000000000000000000" pitchFamily="2" charset="2"/>
              <a:buChar char="§"/>
              <a:defRPr/>
            </a:pPr>
            <a:r>
              <a:rPr lang="en-US" dirty="0" smtClean="0"/>
              <a:t>This results in lower insurance premiums. Instead, any losses from claims post against the policies of the Contractor.</a:t>
            </a:r>
          </a:p>
          <a:p>
            <a:pPr defTabSz="924641">
              <a:defRPr/>
            </a:pPr>
            <a:endParaRPr lang="en-US" dirty="0" smtClean="0"/>
          </a:p>
          <a:p>
            <a:pPr defTabSz="924641">
              <a:defRPr/>
            </a:pPr>
            <a:r>
              <a:rPr lang="en-US" dirty="0" smtClean="0"/>
              <a:t>[</a:t>
            </a:r>
            <a:r>
              <a:rPr lang="en-US" b="1" i="1" baseline="0" dirty="0" smtClean="0">
                <a:solidFill>
                  <a:srgbClr val="C00000"/>
                </a:solidFill>
              </a:rPr>
              <a:t>CLICK</a:t>
            </a:r>
            <a:r>
              <a:rPr lang="en-US" dirty="0" smtClean="0"/>
              <a:t>]  In short, Bidders must be responsible.  The</a:t>
            </a:r>
            <a:r>
              <a:rPr lang="en-US" baseline="0" dirty="0" smtClean="0"/>
              <a:t> State does not want to contract with someone with empty pockets … </a:t>
            </a:r>
          </a:p>
          <a:p>
            <a:pPr defTabSz="924641">
              <a:defRPr/>
            </a:pPr>
            <a:endParaRPr lang="en-US" baseline="0" dirty="0" smtClean="0"/>
          </a:p>
          <a:p>
            <a:pPr defTabSz="924641">
              <a:defRPr/>
            </a:pPr>
            <a:r>
              <a:rPr lang="en-US" baseline="0" dirty="0" smtClean="0"/>
              <a:t>Your contract can include the best indemnity provision ever, … </a:t>
            </a:r>
            <a:r>
              <a:rPr lang="en-US" dirty="0" smtClean="0"/>
              <a:t>[</a:t>
            </a:r>
            <a:r>
              <a:rPr lang="en-US" b="1" i="1" baseline="0" dirty="0" smtClean="0">
                <a:solidFill>
                  <a:srgbClr val="C00000"/>
                </a:solidFill>
              </a:rPr>
              <a:t>CLICK</a:t>
            </a:r>
            <a:r>
              <a:rPr lang="en-US" dirty="0" smtClean="0"/>
              <a:t>]</a:t>
            </a:r>
            <a:r>
              <a:rPr lang="en-US" baseline="0" dirty="0" smtClean="0"/>
              <a:t> … but if your counterparty is all hat and no cattle … and cannot back up the indemnity, you have done the State a disservice.</a:t>
            </a:r>
          </a:p>
          <a:p>
            <a:pPr defTabSz="924641">
              <a:defRPr/>
            </a:pPr>
            <a:r>
              <a:rPr lang="en-US" dirty="0" smtClean="0"/>
              <a:t>[</a:t>
            </a:r>
            <a:r>
              <a:rPr lang="en-US" b="1" i="1" baseline="0" dirty="0" smtClean="0">
                <a:solidFill>
                  <a:srgbClr val="C00000"/>
                </a:solidFill>
              </a:rPr>
              <a:t>CLICK – W/B</a:t>
            </a:r>
            <a:r>
              <a:rPr lang="en-US" dirty="0" smtClean="0"/>
              <a:t>]</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21</a:t>
            </a:fld>
            <a:endParaRPr lang="en-US" dirty="0"/>
          </a:p>
        </p:txBody>
      </p:sp>
    </p:spTree>
    <p:extLst>
      <p:ext uri="{BB962C8B-B14F-4D97-AF65-F5344CB8AC3E}">
        <p14:creationId xmlns:p14="http://schemas.microsoft.com/office/powerpoint/2010/main" val="303412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a:t>
            </a:fld>
            <a:endParaRPr lang="en-US" dirty="0"/>
          </a:p>
        </p:txBody>
      </p:sp>
    </p:spTree>
    <p:extLst>
      <p:ext uri="{BB962C8B-B14F-4D97-AF65-F5344CB8AC3E}">
        <p14:creationId xmlns:p14="http://schemas.microsoft.com/office/powerpoint/2010/main" val="357189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plaintiffs are one of many reasons why we have indemnity provisions in Contracts for Goods/Services</a:t>
            </a:r>
          </a:p>
          <a:p>
            <a:endParaRPr lang="en-US" dirty="0" smtClean="0"/>
          </a:p>
          <a:p>
            <a:pPr defTabSz="924641">
              <a:defRPr/>
            </a:pPr>
            <a:r>
              <a:rPr lang="en-US" dirty="0" smtClean="0"/>
              <a:t>[</a:t>
            </a:r>
            <a:r>
              <a:rPr lang="en-US" b="1" i="1" baseline="0" dirty="0" smtClean="0">
                <a:solidFill>
                  <a:srgbClr val="C00000"/>
                </a:solidFill>
              </a:rPr>
              <a:t>CLICK</a:t>
            </a:r>
            <a:r>
              <a:rPr lang="en-US" dirty="0" smtClean="0"/>
              <a:t>]  Big</a:t>
            </a:r>
            <a:r>
              <a:rPr lang="en-US" baseline="0" dirty="0" smtClean="0"/>
              <a:t> picture, this is how an indemnity agreement works</a:t>
            </a:r>
          </a:p>
          <a:p>
            <a:pPr marL="635691" lvl="1" indent="-173370" defTabSz="924641">
              <a:spcBef>
                <a:spcPts val="0"/>
              </a:spcBef>
              <a:defRPr/>
            </a:pPr>
            <a:r>
              <a:rPr lang="en-US" baseline="0" dirty="0" smtClean="0"/>
              <a:t>The Indemnification requirement is a contract provision</a:t>
            </a:r>
          </a:p>
          <a:p>
            <a:pPr marL="1098012" lvl="2" indent="-173370" defTabSz="924641">
              <a:buFont typeface="Wingdings" panose="05000000000000000000" pitchFamily="2" charset="2"/>
              <a:buChar char="§"/>
              <a:defRPr/>
            </a:pPr>
            <a:r>
              <a:rPr lang="en-US" baseline="0" dirty="0" smtClean="0"/>
              <a:t>It applies between the contractual parties</a:t>
            </a:r>
          </a:p>
          <a:p>
            <a:pPr marL="1098012" lvl="2" indent="-173370" defTabSz="924641">
              <a:buFont typeface="Wingdings" panose="05000000000000000000" pitchFamily="2" charset="2"/>
              <a:buChar char="§"/>
              <a:defRPr/>
            </a:pPr>
            <a:r>
              <a:rPr lang="en-US" baseline="0" dirty="0" smtClean="0"/>
              <a:t>It does NOT apply to parties outside the contract … e.g., Plaintiffs</a:t>
            </a:r>
          </a:p>
          <a:p>
            <a:pPr marL="1098012" lvl="2" indent="-173370" defTabSz="924641">
              <a:buFont typeface="Wingdings" panose="05000000000000000000" pitchFamily="2" charset="2"/>
              <a:buChar char="§"/>
              <a:defRPr/>
            </a:pPr>
            <a:r>
              <a:rPr lang="en-US" baseline="0" dirty="0" smtClean="0"/>
              <a:t>The indemnification is a promise … by the indemnitor (the Contractor) to pay the State</a:t>
            </a:r>
          </a:p>
          <a:p>
            <a:pPr marL="1560332" lvl="3" indent="-173370" defTabSz="924641">
              <a:buFont typeface="Wingdings" panose="05000000000000000000" pitchFamily="2" charset="2"/>
              <a:buChar char="§"/>
              <a:defRPr/>
            </a:pPr>
            <a:r>
              <a:rPr lang="en-US" baseline="0" dirty="0" smtClean="0"/>
              <a:t>It is AFTER the fact</a:t>
            </a:r>
          </a:p>
          <a:p>
            <a:pPr marL="1560332" lvl="3" indent="-173370" defTabSz="924641">
              <a:buFont typeface="Wingdings" panose="05000000000000000000" pitchFamily="2" charset="2"/>
              <a:buChar char="§"/>
              <a:defRPr/>
            </a:pPr>
            <a:r>
              <a:rPr lang="en-US" baseline="0" dirty="0" smtClean="0"/>
              <a:t>Oh, and the Contractor may have no money … </a:t>
            </a:r>
            <a:r>
              <a:rPr lang="en-US" dirty="0" smtClean="0"/>
              <a:t>[</a:t>
            </a:r>
            <a:r>
              <a:rPr lang="en-US" b="1" i="1" baseline="0" dirty="0" smtClean="0">
                <a:solidFill>
                  <a:srgbClr val="C00000"/>
                </a:solidFill>
              </a:rPr>
              <a:t>CLICK</a:t>
            </a:r>
            <a:r>
              <a:rPr lang="en-US" dirty="0" smtClean="0"/>
              <a:t>] … remember him?</a:t>
            </a:r>
            <a:endParaRPr lang="en-US" baseline="0" dirty="0" smtClean="0"/>
          </a:p>
          <a:p>
            <a:pPr defTabSz="924641">
              <a:defRPr/>
            </a:pPr>
            <a:endParaRPr lang="en-US" baseline="0" dirty="0" smtClean="0"/>
          </a:p>
          <a:p>
            <a:r>
              <a:rPr lang="en-US" dirty="0" smtClean="0"/>
              <a:t>That’s why, we want the additional insured endorsement on the liability coverage</a:t>
            </a:r>
          </a:p>
          <a:p>
            <a:pPr marL="635691" lvl="1" indent="-173370"/>
            <a:r>
              <a:rPr lang="en-US" dirty="0" smtClean="0"/>
              <a:t>In short, we want someone like this guy … [</a:t>
            </a:r>
            <a:r>
              <a:rPr lang="en-US" b="1" i="1" baseline="0" dirty="0" smtClean="0">
                <a:solidFill>
                  <a:srgbClr val="C00000"/>
                </a:solidFill>
              </a:rPr>
              <a:t>CLICK</a:t>
            </a:r>
            <a:r>
              <a:rPr lang="en-US" dirty="0" smtClean="0"/>
              <a:t>] … backing up the Contractor’s indemnity obligation</a:t>
            </a:r>
          </a:p>
          <a:p>
            <a:endParaRPr lang="en-US" dirty="0" smtClean="0"/>
          </a:p>
          <a:p>
            <a:r>
              <a:rPr lang="en-US" dirty="0" smtClean="0"/>
              <a:t>Without </a:t>
            </a:r>
            <a:r>
              <a:rPr lang="en-US" b="1" u="sng" dirty="0" smtClean="0"/>
              <a:t>BOTH</a:t>
            </a:r>
            <a:r>
              <a:rPr lang="en-US" dirty="0" smtClean="0"/>
              <a:t> an</a:t>
            </a:r>
            <a:r>
              <a:rPr lang="en-US" baseline="0" dirty="0" smtClean="0"/>
              <a:t> appropriate indemnity and the insurance, the public agency is left exposed to the Contractor’s acts/omissions.</a:t>
            </a:r>
          </a:p>
          <a:p>
            <a:pPr marL="635691" lvl="1" indent="-173370"/>
            <a:r>
              <a:rPr lang="en-US" baseline="0" dirty="0" smtClean="0"/>
              <a:t>An indemnity alone, generally speaking, is wildly insufficient.  </a:t>
            </a:r>
          </a:p>
          <a:p>
            <a:pPr marL="635691" lvl="1" indent="-173370"/>
            <a:r>
              <a:rPr lang="en-US" baseline="0" dirty="0" smtClean="0"/>
              <a:t>An indemnification agreement backed by appropriate insurance coverages with an additional insured endorsement is the key to responsible public contracts.</a:t>
            </a:r>
            <a:endParaRPr lang="en-US" dirty="0" smtClean="0"/>
          </a:p>
          <a:p>
            <a:pPr defTabSz="924641">
              <a:defRPr/>
            </a:pPr>
            <a:endParaRPr lang="en-US" baseline="0" dirty="0" smtClean="0"/>
          </a:p>
          <a:p>
            <a:pPr defTabSz="924641">
              <a:defRPr/>
            </a:pPr>
            <a:r>
              <a:rPr lang="en-US" dirty="0" smtClean="0"/>
              <a:t>[</a:t>
            </a:r>
            <a:r>
              <a:rPr lang="en-US" b="1" i="1" baseline="0" dirty="0" smtClean="0">
                <a:solidFill>
                  <a:srgbClr val="C00000"/>
                </a:solidFill>
              </a:rPr>
              <a:t>CLICK – W/B</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22</a:t>
            </a:fld>
            <a:endParaRPr lang="en-US" dirty="0"/>
          </a:p>
        </p:txBody>
      </p:sp>
    </p:spTree>
    <p:extLst>
      <p:ext uri="{BB962C8B-B14F-4D97-AF65-F5344CB8AC3E}">
        <p14:creationId xmlns:p14="http://schemas.microsoft.com/office/powerpoint/2010/main" val="174147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smtClean="0"/>
              <a:t>The Acord 25 form, also known as a Certificate of Insurance (COI), is a type of liability insurance certificate that represents the contractual agreements between the insured clients and the insurance agencies.</a:t>
            </a:r>
          </a:p>
          <a:p>
            <a:pPr defTabSz="914286">
              <a:defRPr/>
            </a:pPr>
            <a:endParaRPr lang="en-US" dirty="0" smtClean="0"/>
          </a:p>
          <a:p>
            <a:pPr defTabSz="914286">
              <a:defRPr/>
            </a:pPr>
            <a:r>
              <a:rPr lang="en-US" dirty="0" smtClean="0"/>
              <a:t>[</a:t>
            </a:r>
            <a:r>
              <a:rPr lang="en-US" b="1" i="1" baseline="0" dirty="0" smtClean="0">
                <a:solidFill>
                  <a:srgbClr val="FF0000"/>
                </a:solidFill>
              </a:rPr>
              <a:t>CLICK</a:t>
            </a:r>
            <a:r>
              <a:rPr lang="en-US" dirty="0" smtClean="0"/>
              <a:t>]  The one-page ACORD Certificate of Liability summarizes essential information about the insurance.  </a:t>
            </a:r>
            <a:r>
              <a:rPr lang="en-US" dirty="0"/>
              <a:t>This form identifies:</a:t>
            </a:r>
          </a:p>
          <a:p>
            <a:pPr marL="628571" lvl="1" indent="-171429"/>
            <a:r>
              <a:rPr lang="en-US" dirty="0"/>
              <a:t>The types of insurance coverage provided;</a:t>
            </a:r>
          </a:p>
          <a:p>
            <a:pPr marL="628571" lvl="1" indent="-171429"/>
            <a:r>
              <a:rPr lang="en-US" dirty="0"/>
              <a:t>The limits of insurance under each policy;</a:t>
            </a:r>
          </a:p>
          <a:p>
            <a:pPr marL="628571" lvl="1" indent="-171429"/>
            <a:r>
              <a:rPr lang="en-US" dirty="0"/>
              <a:t>The insurer(s) providing the coverage;</a:t>
            </a:r>
          </a:p>
          <a:p>
            <a:pPr marL="628571" lvl="1" indent="-171429"/>
            <a:r>
              <a:rPr lang="en-US" dirty="0"/>
              <a:t>The policy period; and</a:t>
            </a:r>
          </a:p>
          <a:p>
            <a:pPr marL="628571" lvl="1" indent="-171429"/>
            <a:r>
              <a:rPr lang="en-US" dirty="0"/>
              <a:t>Any special terms (which will be located in the Description section)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3BC628-937E-4315-A9CD-15553DC20109}" type="slidenum">
              <a:rPr lang="en-US" smtClean="0"/>
              <a:t>24</a:t>
            </a:fld>
            <a:endParaRPr lang="en-US" dirty="0"/>
          </a:p>
        </p:txBody>
      </p:sp>
    </p:spTree>
    <p:extLst>
      <p:ext uri="{BB962C8B-B14F-4D97-AF65-F5344CB8AC3E}">
        <p14:creationId xmlns:p14="http://schemas.microsoft.com/office/powerpoint/2010/main" val="914086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Certificate of Liability is informational.  Need to review that information.</a:t>
            </a:r>
          </a:p>
          <a:p>
            <a:endParaRPr lang="en-US" dirty="0" smtClean="0"/>
          </a:p>
          <a:p>
            <a:r>
              <a:rPr lang="en-US" dirty="0" smtClean="0"/>
              <a:t>This entails to steps:</a:t>
            </a:r>
          </a:p>
          <a:p>
            <a:pPr marL="685714" lvl="1" indent="-228572">
              <a:buFont typeface="+mj-lt"/>
              <a:buAutoNum type="arabicPeriod"/>
            </a:pPr>
            <a:r>
              <a:rPr lang="en-US" dirty="0" smtClean="0"/>
              <a:t>Obtain the actual Certificate</a:t>
            </a:r>
          </a:p>
          <a:p>
            <a:pPr marL="1085713" lvl="2" indent="-171429" defTabSz="914286">
              <a:spcBef>
                <a:spcPts val="200"/>
              </a:spcBef>
              <a:buFont typeface="Wingdings" panose="05000000000000000000" pitchFamily="2" charset="2"/>
              <a:buChar char="§"/>
              <a:defRPr/>
            </a:pPr>
            <a:r>
              <a:rPr lang="en-US" dirty="0"/>
              <a:t>Must review the actual Insurance Certificate</a:t>
            </a:r>
            <a:endParaRPr lang="en-US" dirty="0" smtClean="0"/>
          </a:p>
          <a:p>
            <a:pPr marL="685714" lvl="1" indent="-228572">
              <a:buFont typeface="+mj-lt"/>
              <a:buAutoNum type="arabicPeriod" startAt="2"/>
            </a:pPr>
            <a:r>
              <a:rPr lang="en-US" dirty="0" smtClean="0"/>
              <a:t>Review Carefully</a:t>
            </a:r>
          </a:p>
          <a:p>
            <a:pPr marL="1085713" lvl="2" indent="-171429" defTabSz="914286">
              <a:buFont typeface="Wingdings" panose="05000000000000000000" pitchFamily="2" charset="2"/>
              <a:buChar char="§"/>
              <a:defRPr/>
            </a:pPr>
            <a:r>
              <a:rPr lang="en-US" dirty="0" smtClean="0"/>
              <a:t>[</a:t>
            </a:r>
            <a:r>
              <a:rPr lang="en-US" b="1" i="1" baseline="0" dirty="0" smtClean="0">
                <a:solidFill>
                  <a:srgbClr val="FF0000"/>
                </a:solidFill>
              </a:rPr>
              <a:t>CLICK</a:t>
            </a:r>
            <a:r>
              <a:rPr lang="en-US" dirty="0" smtClean="0"/>
              <a:t>] </a:t>
            </a:r>
            <a:r>
              <a:rPr lang="en-US" dirty="0"/>
              <a:t>Seriously </a:t>
            </a:r>
            <a:r>
              <a:rPr lang="en-US" dirty="0" smtClean="0"/>
              <a:t>[</a:t>
            </a:r>
            <a:r>
              <a:rPr lang="en-US" b="1" i="1" baseline="0" dirty="0" smtClean="0">
                <a:solidFill>
                  <a:srgbClr val="FF0000"/>
                </a:solidFill>
              </a:rPr>
              <a:t>CLICK</a:t>
            </a:r>
            <a:r>
              <a:rPr lang="en-US" dirty="0" smtClean="0"/>
              <a:t>] </a:t>
            </a:r>
            <a:endParaRPr lang="en-US" dirty="0"/>
          </a:p>
          <a:p>
            <a:pPr marL="1085713" lvl="2" indent="-171429" defTabSz="914286">
              <a:buFont typeface="Wingdings" panose="05000000000000000000" pitchFamily="2" charset="2"/>
              <a:buChar char="§"/>
              <a:defRPr/>
            </a:pPr>
            <a:r>
              <a:rPr lang="en-US" dirty="0"/>
              <a:t>Details matter</a:t>
            </a:r>
          </a:p>
          <a:p>
            <a:pPr marL="1085713" lvl="2" indent="-171429" defTabSz="914286">
              <a:buFont typeface="Wingdings" panose="05000000000000000000" pitchFamily="2" charset="2"/>
              <a:buChar char="§"/>
              <a:defRPr/>
            </a:pPr>
            <a:r>
              <a:rPr lang="en-US" dirty="0"/>
              <a:t>Precision counts (e.g., dates of policy)</a:t>
            </a:r>
          </a:p>
          <a:p>
            <a:pPr marL="1542857" lvl="3" indent="-171429" defTabSz="914286">
              <a:buFont typeface="Wingdings" panose="05000000000000000000" pitchFamily="2" charset="2"/>
              <a:buChar char="§"/>
              <a:defRPr/>
            </a:pPr>
            <a:r>
              <a:rPr lang="en-US" dirty="0"/>
              <a:t>Remember … Insurance Contracts are precise.  You’re either covered or you are not.</a:t>
            </a:r>
          </a:p>
          <a:p>
            <a:pPr marL="1542857" lvl="3" indent="-171429" defTabSz="914286">
              <a:buFont typeface="Wingdings" panose="05000000000000000000" pitchFamily="2" charset="2"/>
              <a:buChar char="§"/>
              <a:defRPr/>
            </a:pPr>
            <a:endParaRPr lang="en-US" dirty="0"/>
          </a:p>
          <a:p>
            <a:pPr marL="1542857" lvl="3" indent="-171429" defTabSz="914286">
              <a:buFont typeface="Wingdings" panose="05000000000000000000" pitchFamily="2" charset="2"/>
              <a:buChar char="§"/>
              <a:defRPr/>
            </a:pPr>
            <a:r>
              <a:rPr lang="en-US" dirty="0"/>
              <a:t>That means you need to think about the Procurement Solution and ‘who’s in the room?’ … that determines who should be listed as Additional Insured.</a:t>
            </a:r>
          </a:p>
          <a:p>
            <a:pPr defTabSz="914286">
              <a:defRPr/>
            </a:pPr>
            <a:endParaRPr lang="en-US" dirty="0"/>
          </a:p>
          <a:p>
            <a:pPr defTabSz="914286">
              <a:defRPr/>
            </a:pPr>
            <a:r>
              <a:rPr lang="en-US" dirty="0" smtClean="0"/>
              <a:t>[</a:t>
            </a:r>
            <a:r>
              <a:rPr lang="en-US" b="1" i="1" baseline="0" dirty="0" smtClean="0">
                <a:solidFill>
                  <a:srgbClr val="FF0000"/>
                </a:solidFill>
              </a:rPr>
              <a:t>CLICK</a:t>
            </a:r>
            <a:r>
              <a:rPr lang="en-US" dirty="0" smtClean="0"/>
              <a:t>] </a:t>
            </a:r>
            <a:r>
              <a:rPr lang="en-US" dirty="0"/>
              <a:t>Insurance Certificate Review:</a:t>
            </a:r>
          </a:p>
          <a:p>
            <a:pPr marL="628571" lvl="1" indent="-171429" defTabSz="914286">
              <a:spcBef>
                <a:spcPts val="0"/>
              </a:spcBef>
              <a:defRPr/>
            </a:pPr>
            <a:r>
              <a:rPr lang="en-US" dirty="0"/>
              <a:t>Verify that all coverages are as requested</a:t>
            </a:r>
          </a:p>
          <a:p>
            <a:pPr marL="628571" lvl="1" indent="-171429" defTabSz="914286">
              <a:spcBef>
                <a:spcPts val="0"/>
              </a:spcBef>
              <a:defRPr/>
            </a:pPr>
            <a:r>
              <a:rPr lang="en-US" dirty="0"/>
              <a:t>Verify that all limits meet or exceed requested</a:t>
            </a:r>
          </a:p>
          <a:p>
            <a:pPr marL="628571" lvl="1" indent="-171429" defTabSz="914286">
              <a:spcBef>
                <a:spcPts val="0"/>
              </a:spcBef>
              <a:defRPr/>
            </a:pPr>
            <a:r>
              <a:rPr lang="en-US" dirty="0"/>
              <a:t>Check A.M. Best Ratings for insurance companies</a:t>
            </a:r>
          </a:p>
          <a:p>
            <a:pPr marL="628571" lvl="1" indent="-171429" defTabSz="914286">
              <a:spcBef>
                <a:spcPts val="0"/>
              </a:spcBef>
              <a:defRPr/>
            </a:pPr>
            <a:r>
              <a:rPr lang="en-US" dirty="0"/>
              <a:t>Verify that the Insured’s name is correct</a:t>
            </a:r>
          </a:p>
          <a:p>
            <a:pPr marL="628571" lvl="1" indent="-171429" defTabSz="914286">
              <a:spcBef>
                <a:spcPts val="0"/>
              </a:spcBef>
              <a:defRPr/>
            </a:pPr>
            <a:r>
              <a:rPr lang="en-US" dirty="0"/>
              <a:t>Verify that State/Agency is listed as Certificate Holder</a:t>
            </a:r>
          </a:p>
          <a:p>
            <a:pPr marL="628571" lvl="1" indent="-171429" defTabSz="914286">
              <a:spcBef>
                <a:spcPts val="0"/>
              </a:spcBef>
              <a:defRPr/>
            </a:pPr>
            <a:r>
              <a:rPr lang="en-US" dirty="0"/>
              <a:t>Verify that the proper entities are listed as Additional Insured</a:t>
            </a:r>
          </a:p>
          <a:p>
            <a:pPr defTabSz="914286">
              <a:defRPr/>
            </a:pPr>
            <a:endParaRPr lang="en-US" dirty="0"/>
          </a:p>
          <a:p>
            <a:pPr marL="1085713" lvl="2" indent="-171429" defTabSz="914286">
              <a:buFont typeface="Wingdings" panose="05000000000000000000" pitchFamily="2" charset="2"/>
              <a:buChar char="§"/>
              <a:defRPr/>
            </a:pPr>
            <a:r>
              <a:rPr lang="en-US" dirty="0"/>
              <a:t>Remember … the Certificate Holder is </a:t>
            </a:r>
            <a:r>
              <a:rPr lang="en-US" u="sng" dirty="0"/>
              <a:t>NOT</a:t>
            </a:r>
            <a:r>
              <a:rPr lang="en-US" dirty="0"/>
              <a:t> an Additional Insured unless the policies in question are endorsed to extend coverage to those additional entities.  </a:t>
            </a:r>
          </a:p>
          <a:p>
            <a:pPr marL="1085713" lvl="2" indent="-171429" defTabSz="914286">
              <a:buFont typeface="Wingdings" panose="05000000000000000000" pitchFamily="2" charset="2"/>
              <a:buChar char="§"/>
              <a:defRPr/>
            </a:pPr>
            <a:r>
              <a:rPr lang="en-US" dirty="0"/>
              <a:t>There is a difference between ‘Certificate Holder’ and ‘Additional Insured.’  And, the difference is substantial. </a:t>
            </a:r>
          </a:p>
          <a:p>
            <a:pPr defTabSz="914286">
              <a:defRPr/>
            </a:pPr>
            <a:endParaRPr lang="en-US" dirty="0"/>
          </a:p>
          <a:p>
            <a:pPr marL="628571" lvl="1" indent="-171429" defTabSz="914286">
              <a:spcBef>
                <a:spcPts val="0"/>
              </a:spcBef>
              <a:defRPr/>
            </a:pP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25</a:t>
            </a:fld>
            <a:endParaRPr lang="en-US" dirty="0"/>
          </a:p>
        </p:txBody>
      </p:sp>
    </p:spTree>
    <p:extLst>
      <p:ext uri="{BB962C8B-B14F-4D97-AF65-F5344CB8AC3E}">
        <p14:creationId xmlns:p14="http://schemas.microsoft.com/office/powerpoint/2010/main" val="109167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26</a:t>
            </a:fld>
            <a:endParaRPr lang="en-US" dirty="0"/>
          </a:p>
        </p:txBody>
      </p:sp>
    </p:spTree>
    <p:extLst>
      <p:ext uri="{BB962C8B-B14F-4D97-AF65-F5344CB8AC3E}">
        <p14:creationId xmlns:p14="http://schemas.microsoft.com/office/powerpoint/2010/main" val="2641636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350721"/>
            <a:ext cx="5681980" cy="4566701"/>
          </a:xfrm>
        </p:spPr>
        <p:txBody>
          <a:bodyPr/>
          <a:lstStyle/>
          <a:p>
            <a:pPr fontAlgn="base"/>
            <a:r>
              <a:rPr lang="en-US" sz="1000" b="0" i="0" kern="1200" dirty="0" smtClean="0">
                <a:solidFill>
                  <a:schemeClr val="tx1"/>
                </a:solidFill>
                <a:effectLst/>
                <a:latin typeface="Calibri" panose="020F0502020204030204" pitchFamily="34" charset="0"/>
                <a:ea typeface="+mn-ea"/>
                <a:cs typeface="Calibri" panose="020F0502020204030204" pitchFamily="34" charset="0"/>
              </a:rPr>
              <a:t>Cyber insurance</a:t>
            </a:r>
          </a:p>
          <a:p>
            <a:pPr marL="628650" lvl="1"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Cyber Liability Insurance usually provides first-party and third-party coverages to protect the insured in the event that the insured or its clients are the victim of a cyber attack.</a:t>
            </a:r>
          </a:p>
          <a:p>
            <a:pPr marL="628650" lvl="1" indent="-171450" fontAlgn="base"/>
            <a:r>
              <a:rPr lang="en-US" dirty="0"/>
              <a:t>Cyber liability is designed, mostly, to protect the </a:t>
            </a:r>
            <a:r>
              <a:rPr lang="en-US" u="sng" dirty="0"/>
              <a:t>user</a:t>
            </a:r>
            <a:r>
              <a:rPr lang="en-US" dirty="0"/>
              <a:t> of technological devices and service.</a:t>
            </a:r>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dirty="0" smtClean="0"/>
          </a:p>
          <a:p>
            <a:pPr fontAlgn="base"/>
            <a:r>
              <a:rPr lang="en-US" sz="1000" b="0" i="0" kern="1200" dirty="0" smtClean="0">
                <a:solidFill>
                  <a:schemeClr val="tx1"/>
                </a:solidFill>
                <a:effectLst/>
                <a:latin typeface="Calibri" panose="020F0502020204030204" pitchFamily="34" charset="0"/>
                <a:ea typeface="+mn-ea"/>
                <a:cs typeface="Calibri" panose="020F0502020204030204" pitchFamily="34" charset="0"/>
              </a:rPr>
              <a:t>Tech errors and omissions insurance:</a:t>
            </a:r>
          </a:p>
          <a:p>
            <a:pPr marL="628650" lvl="1" indent="-171450" fontAlgn="base"/>
            <a:r>
              <a:rPr lang="en-US" dirty="0"/>
              <a:t>Technology Errors and Omissions is meant to protect the </a:t>
            </a:r>
            <a:r>
              <a:rPr lang="en-US" u="sng" dirty="0" smtClean="0"/>
              <a:t>Contractor</a:t>
            </a:r>
            <a:r>
              <a:rPr lang="en-US" dirty="0" smtClean="0"/>
              <a:t> </a:t>
            </a:r>
            <a:r>
              <a:rPr lang="en-US" dirty="0"/>
              <a:t>who sells </a:t>
            </a:r>
            <a:r>
              <a:rPr lang="en-US" dirty="0" smtClean="0"/>
              <a:t>technology </a:t>
            </a:r>
            <a:r>
              <a:rPr lang="en-US" dirty="0"/>
              <a:t>products or services.</a:t>
            </a:r>
          </a:p>
          <a:p>
            <a:pPr marL="628650" lvl="1"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Primarily is designed to protect an insured against legal accusations of negligence, preventable mistakes, incompetent work, and other professional errors.  </a:t>
            </a:r>
          </a:p>
          <a:p>
            <a:pPr marL="628650" lvl="1"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Covers only the </a:t>
            </a:r>
            <a:r>
              <a:rPr lang="en-US" sz="1000" b="0" i="1" kern="1200" dirty="0" smtClean="0">
                <a:solidFill>
                  <a:schemeClr val="tx1"/>
                </a:solidFill>
                <a:effectLst/>
                <a:latin typeface="Calibri" panose="020F0502020204030204" pitchFamily="34" charset="0"/>
                <a:ea typeface="+mn-ea"/>
                <a:cs typeface="Calibri" panose="020F0502020204030204" pitchFamily="34" charset="0"/>
              </a:rPr>
              <a:t>legal </a:t>
            </a:r>
            <a:r>
              <a:rPr lang="en-US" sz="1000" b="0" i="0" kern="1200" dirty="0" smtClean="0">
                <a:solidFill>
                  <a:schemeClr val="tx1"/>
                </a:solidFill>
                <a:effectLst/>
                <a:latin typeface="Calibri" panose="020F0502020204030204" pitchFamily="34" charset="0"/>
                <a:ea typeface="+mn-ea"/>
                <a:cs typeface="Calibri" panose="020F0502020204030204" pitchFamily="34" charset="0"/>
              </a:rPr>
              <a:t>costs associated with a lawsuit, including attorney’s fees, court judgments, and, in some cases, settlements.</a:t>
            </a:r>
          </a:p>
          <a:p>
            <a:pPr marL="628650" lvl="1"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This is considered </a:t>
            </a:r>
            <a:r>
              <a:rPr lang="en-US" sz="1000" b="0" i="1" kern="1200" dirty="0" smtClean="0">
                <a:solidFill>
                  <a:schemeClr val="tx1"/>
                </a:solidFill>
                <a:effectLst/>
                <a:latin typeface="Calibri" panose="020F0502020204030204" pitchFamily="34" charset="0"/>
                <a:ea typeface="+mn-ea"/>
                <a:cs typeface="Calibri" panose="020F0502020204030204" pitchFamily="34" charset="0"/>
              </a:rPr>
              <a:t>third-party</a:t>
            </a:r>
            <a:r>
              <a:rPr lang="en-US" sz="1000" b="0" i="0" kern="1200" dirty="0" smtClean="0">
                <a:solidFill>
                  <a:schemeClr val="tx1"/>
                </a:solidFill>
                <a:effectLst/>
                <a:latin typeface="Calibri" panose="020F0502020204030204" pitchFamily="34" charset="0"/>
                <a:ea typeface="+mn-ea"/>
                <a:cs typeface="Calibri" panose="020F0502020204030204" pitchFamily="34" charset="0"/>
              </a:rPr>
              <a:t> coverage, i.e., costs brought on by the action of third parties, like clients, vendors, and government agencies</a:t>
            </a:r>
          </a:p>
          <a:p>
            <a:pPr marL="628650" lvl="1"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Tech E&amp;O is to service-based businesses what Product Liability Insurance is to companies that sell tangible goods. </a:t>
            </a:r>
          </a:p>
          <a:p>
            <a:pPr marL="1085850" lvl="2"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A Tech E&amp;O policy can protect the insured if one of its tech-based services fails, just like a Product Liability policy protects a business that sells physical goods if one of its products fails.</a:t>
            </a:r>
          </a:p>
          <a:p>
            <a:pPr fontAlgn="base"/>
            <a:r>
              <a:rPr lang="en-US" sz="1000" b="0" i="0" kern="1200" dirty="0" smtClean="0">
                <a:solidFill>
                  <a:schemeClr val="tx1"/>
                </a:solidFill>
                <a:effectLst/>
                <a:latin typeface="Calibri" panose="020F0502020204030204" pitchFamily="34" charset="0"/>
                <a:ea typeface="+mn-ea"/>
                <a:cs typeface="Calibri" panose="020F0502020204030204" pitchFamily="34" charset="0"/>
              </a:rPr>
              <a:t>In short,</a:t>
            </a:r>
          </a:p>
          <a:p>
            <a:pPr marL="628650" marR="0" lvl="1"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Technology E&amp;O responds to a failure of a service/product</a:t>
            </a:r>
          </a:p>
          <a:p>
            <a:pPr marL="628650" marR="0" lvl="1"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Cyber insurance responds to a data breach or cyber incident for businesses that use technology, which is really almost any business today. </a:t>
            </a:r>
          </a:p>
          <a:p>
            <a:pPr marL="628650" marR="0" lvl="1"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It’s important to have cyber insurance because </a:t>
            </a:r>
            <a:r>
              <a:rPr lang="en-US" sz="1000" b="1" i="0" kern="1200" dirty="0" smtClean="0">
                <a:solidFill>
                  <a:schemeClr val="tx1"/>
                </a:solidFill>
                <a:effectLst/>
                <a:latin typeface="Calibri" panose="020F0502020204030204" pitchFamily="34" charset="0"/>
                <a:ea typeface="+mn-ea"/>
                <a:cs typeface="Calibri" panose="020F0502020204030204" pitchFamily="34" charset="0"/>
              </a:rPr>
              <a:t>nearly every company uses technology that could be compromised when experiencing a cyber event</a:t>
            </a:r>
            <a:r>
              <a:rPr lang="en-US" sz="1000" b="0" i="0" kern="1200" dirty="0" smtClean="0">
                <a:solidFill>
                  <a:schemeClr val="tx1"/>
                </a:solidFill>
                <a:effectLst/>
                <a:latin typeface="Calibri" panose="020F0502020204030204" pitchFamily="34" charset="0"/>
                <a:ea typeface="+mn-ea"/>
                <a:cs typeface="Calibri" panose="020F0502020204030204" pitchFamily="34" charset="0"/>
              </a:rPr>
              <a:t>. </a:t>
            </a:r>
          </a:p>
          <a:p>
            <a:pPr marL="628650" marR="0" lvl="1"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Technology companies should additionally purchase tech E&amp;O to cover their business in case of professional mistakes.</a:t>
            </a:r>
          </a:p>
          <a:p>
            <a:pPr marL="628650" marR="0" lvl="1" indent="-17145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Often packaged together</a:t>
            </a:r>
            <a:endParaRPr lang="en-US" dirty="0" smtClean="0"/>
          </a:p>
          <a:p>
            <a:pPr fontAlgn="base"/>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pPr fontAlgn="base"/>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27</a:t>
            </a:fld>
            <a:endParaRPr lang="en-US" dirty="0"/>
          </a:p>
        </p:txBody>
      </p:sp>
    </p:spTree>
    <p:extLst>
      <p:ext uri="{BB962C8B-B14F-4D97-AF65-F5344CB8AC3E}">
        <p14:creationId xmlns:p14="http://schemas.microsoft.com/office/powerpoint/2010/main" val="176268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Calibri" panose="020F0502020204030204" pitchFamily="34" charset="0"/>
                <a:ea typeface="+mn-ea"/>
                <a:cs typeface="Calibri" panose="020F0502020204030204" pitchFamily="34" charset="0"/>
              </a:rPr>
              <a:t>Technology errors and omissions insurance is a type of coverage that protects the providers of technology products or services. </a:t>
            </a:r>
          </a:p>
          <a:p>
            <a:pPr marL="628650" lvl="1" indent="-171450">
              <a:buFont typeface="Wingdings" panose="05000000000000000000" pitchFamily="2" charset="2"/>
              <a:buChar char="§"/>
            </a:pPr>
            <a:r>
              <a:rPr lang="en-US" dirty="0" smtClean="0"/>
              <a:t>[</a:t>
            </a:r>
            <a:r>
              <a:rPr lang="en-US" b="1" i="1" baseline="0" dirty="0" smtClean="0">
                <a:solidFill>
                  <a:srgbClr val="FF0000"/>
                </a:solidFill>
              </a:rPr>
              <a:t>CLICK</a:t>
            </a:r>
            <a:r>
              <a:rPr lang="en-US" dirty="0" smtClean="0"/>
              <a:t>]  This graphic shows difference.</a:t>
            </a:r>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r>
              <a:rPr lang="en-US" sz="1000" b="0" i="0" kern="1200" dirty="0" smtClean="0">
                <a:solidFill>
                  <a:schemeClr val="tx1"/>
                </a:solidFill>
                <a:effectLst/>
                <a:latin typeface="Calibri" panose="020F0502020204030204" pitchFamily="34" charset="0"/>
                <a:ea typeface="+mn-ea"/>
                <a:cs typeface="Calibri" panose="020F0502020204030204" pitchFamily="34" charset="0"/>
              </a:rPr>
              <a:t>Note:  Firms also may need cyber</a:t>
            </a:r>
            <a:r>
              <a:rPr lang="en-US" sz="1000" b="0" i="0" kern="1200" baseline="0" dirty="0" smtClean="0">
                <a:solidFill>
                  <a:schemeClr val="tx1"/>
                </a:solidFill>
                <a:effectLst/>
                <a:latin typeface="Calibri" panose="020F0502020204030204" pitchFamily="34" charset="0"/>
                <a:ea typeface="+mn-ea"/>
                <a:cs typeface="Calibri" panose="020F0502020204030204" pitchFamily="34" charset="0"/>
              </a:rPr>
              <a:t> liability</a:t>
            </a:r>
          </a:p>
          <a:p>
            <a:pPr marL="628650" lvl="1" indent="-171450">
              <a:buFont typeface="Wingdings" panose="05000000000000000000" pitchFamily="2" charset="2"/>
              <a:buChar char="§"/>
            </a:pPr>
            <a:r>
              <a:rPr lang="en-US" sz="1000" b="0" i="0" kern="1200" baseline="0" dirty="0" smtClean="0">
                <a:solidFill>
                  <a:schemeClr val="tx1"/>
                </a:solidFill>
                <a:effectLst/>
                <a:latin typeface="Calibri" panose="020F0502020204030204" pitchFamily="34" charset="0"/>
                <a:ea typeface="+mn-ea"/>
                <a:cs typeface="Calibri" panose="020F0502020204030204" pitchFamily="34" charset="0"/>
              </a:rPr>
              <a:t>SAAS – yes, of course</a:t>
            </a:r>
          </a:p>
          <a:p>
            <a:pPr marL="628650" lvl="1" indent="-171450">
              <a:buFont typeface="Wingdings" panose="05000000000000000000" pitchFamily="2" charset="2"/>
              <a:buChar char="§"/>
            </a:pPr>
            <a:r>
              <a:rPr lang="en-US" sz="1000" b="0" i="0" kern="1200" baseline="0" dirty="0" smtClean="0">
                <a:solidFill>
                  <a:schemeClr val="tx1"/>
                </a:solidFill>
                <a:effectLst/>
                <a:latin typeface="Calibri" panose="020F0502020204030204" pitchFamily="34" charset="0"/>
                <a:ea typeface="+mn-ea"/>
                <a:cs typeface="Calibri" panose="020F0502020204030204" pitchFamily="34" charset="0"/>
              </a:rPr>
              <a:t>Web developer – if </a:t>
            </a:r>
            <a:r>
              <a:rPr lang="en-US" sz="1000" b="0" i="0" kern="1200" dirty="0" smtClean="0">
                <a:solidFill>
                  <a:schemeClr val="tx1"/>
                </a:solidFill>
                <a:effectLst/>
                <a:latin typeface="Calibri" panose="020F0502020204030204" pitchFamily="34" charset="0"/>
                <a:ea typeface="+mn-ea"/>
                <a:cs typeface="Calibri" panose="020F0502020204030204" pitchFamily="34" charset="0"/>
              </a:rPr>
              <a:t>no access to data, then no.  Only Tech (and maybe electronic media liability)</a:t>
            </a: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fontAlgn="base">
              <a:buFontTx/>
              <a:buNone/>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SAAS:  Microsoft 365, Salesforce, Oracle</a:t>
            </a:r>
          </a:p>
          <a:p>
            <a:pPr marL="0" lvl="0" indent="0" fontAlgn="base">
              <a:buFontTx/>
              <a:buNone/>
            </a:pPr>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fontAlgn="base">
              <a:buFontTx/>
              <a:buNone/>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IAAS:  Amazon Web Services</a:t>
            </a:r>
          </a:p>
        </p:txBody>
      </p:sp>
      <p:sp>
        <p:nvSpPr>
          <p:cNvPr id="4" name="Slide Number Placeholder 3"/>
          <p:cNvSpPr>
            <a:spLocks noGrp="1"/>
          </p:cNvSpPr>
          <p:nvPr>
            <p:ph type="sldNum" sz="quarter" idx="10"/>
          </p:nvPr>
        </p:nvSpPr>
        <p:spPr/>
        <p:txBody>
          <a:bodyPr/>
          <a:lstStyle/>
          <a:p>
            <a:fld id="{F93BC628-937E-4315-A9CD-15553DC20109}" type="slidenum">
              <a:rPr lang="en-US" smtClean="0"/>
              <a:t>28</a:t>
            </a:fld>
            <a:endParaRPr lang="en-US" dirty="0"/>
          </a:p>
        </p:txBody>
      </p:sp>
    </p:spTree>
    <p:extLst>
      <p:ext uri="{BB962C8B-B14F-4D97-AF65-F5344CB8AC3E}">
        <p14:creationId xmlns:p14="http://schemas.microsoft.com/office/powerpoint/2010/main" val="1889960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Tx/>
              <a:buNone/>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Protects the insured in the event that its tech-based services or products fail. </a:t>
            </a:r>
          </a:p>
          <a:p>
            <a:pPr marL="628650" lvl="1"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It applies when the insured makes a mistake or is negligent in providing their tech service, which causes financial harm to a customer. These errors can range from missing project deadlines to recommending inappropriate technology. </a:t>
            </a:r>
          </a:p>
          <a:p>
            <a:pPr marL="0" lvl="0" indent="0" fontAlgn="base">
              <a:buFontTx/>
              <a:buNone/>
            </a:pPr>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pPr marL="0" lvl="0" indent="0" fontAlgn="base">
              <a:buFontTx/>
              <a:buNone/>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When a client sues to recover their losses, technology E&amp;O will pay for the legal expenses and indemnity payments, which include</a:t>
            </a:r>
          </a:p>
          <a:p>
            <a:pPr marL="1085850" lvl="2"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Court costs</a:t>
            </a:r>
          </a:p>
          <a:p>
            <a:pPr marL="1085850" lvl="2"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Attorney’s fees</a:t>
            </a:r>
          </a:p>
          <a:p>
            <a:pPr marL="1085850" lvl="2"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Money paid for a settlement</a:t>
            </a:r>
          </a:p>
          <a:p>
            <a:pPr marL="1085850" lvl="2"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Legal judgments (what the judge orders you to pay)</a:t>
            </a:r>
          </a:p>
          <a:p>
            <a:pPr marL="1085850" lvl="2" indent="-171450" fontAlgn="base">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Related costs, such as court fees</a:t>
            </a: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r>
              <a:rPr lang="en-US" sz="1000" b="0" i="0" kern="1200" dirty="0" smtClean="0">
                <a:solidFill>
                  <a:schemeClr val="tx1"/>
                </a:solidFill>
                <a:effectLst/>
                <a:latin typeface="Calibri" panose="020F0502020204030204" pitchFamily="34" charset="0"/>
                <a:ea typeface="+mn-ea"/>
                <a:cs typeface="Calibri" panose="020F0502020204030204" pitchFamily="34" charset="0"/>
              </a:rPr>
              <a:t>Most Tech E&amp;O insurance policies provide coverage against crisis management expenses, threats of extortion, and the interruption of mission-critical business processes.</a:t>
            </a: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sz="1000" b="0" i="0" kern="1200" dirty="0" smtClean="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29</a:t>
            </a:fld>
            <a:endParaRPr lang="en-US" dirty="0"/>
          </a:p>
        </p:txBody>
      </p:sp>
    </p:spTree>
    <p:extLst>
      <p:ext uri="{BB962C8B-B14F-4D97-AF65-F5344CB8AC3E}">
        <p14:creationId xmlns:p14="http://schemas.microsoft.com/office/powerpoint/2010/main" val="343178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Calibri" panose="020F0502020204030204" pitchFamily="34" charset="0"/>
                <a:ea typeface="+mn-ea"/>
                <a:cs typeface="Calibri" panose="020F0502020204030204" pitchFamily="34" charset="0"/>
              </a:rPr>
              <a:t>Note</a:t>
            </a:r>
            <a:r>
              <a:rPr lang="en-US" sz="1000" kern="1200" dirty="0" smtClean="0">
                <a:solidFill>
                  <a:schemeClr val="tx1"/>
                </a:solidFill>
                <a:effectLst/>
                <a:latin typeface="Calibri" panose="020F0502020204030204" pitchFamily="34" charset="0"/>
                <a:ea typeface="+mn-ea"/>
                <a:cs typeface="Calibri" panose="020F0502020204030204" pitchFamily="34" charset="0"/>
              </a:rPr>
              <a:t>:  To begin, we need to think about cyber liability insurance because CGL policies typically </a:t>
            </a:r>
            <a:r>
              <a:rPr lang="en-US" sz="1000" u="sng" kern="1200" dirty="0" smtClean="0">
                <a:solidFill>
                  <a:schemeClr val="tx1"/>
                </a:solidFill>
                <a:effectLst/>
                <a:latin typeface="Calibri" panose="020F0502020204030204" pitchFamily="34" charset="0"/>
                <a:ea typeface="+mn-ea"/>
                <a:cs typeface="Calibri" panose="020F0502020204030204" pitchFamily="34" charset="0"/>
              </a:rPr>
              <a:t>exclude</a:t>
            </a:r>
            <a:r>
              <a:rPr lang="en-US" sz="1000" kern="1200" dirty="0" smtClean="0">
                <a:solidFill>
                  <a:schemeClr val="tx1"/>
                </a:solidFill>
                <a:effectLst/>
                <a:latin typeface="Calibri" panose="020F0502020204030204" pitchFamily="34" charset="0"/>
                <a:ea typeface="+mn-ea"/>
                <a:cs typeface="Calibri" panose="020F0502020204030204" pitchFamily="34" charset="0"/>
              </a:rPr>
              <a:t> cyber risk.</a:t>
            </a:r>
            <a:endParaRPr lang="en-US" sz="1000" kern="1200" cap="none" baseline="0" dirty="0" smtClean="0">
              <a:solidFill>
                <a:schemeClr val="tx1"/>
              </a:solidFill>
              <a:effectLst/>
              <a:latin typeface="Calibri" panose="020F0502020204030204" pitchFamily="34" charset="0"/>
              <a:ea typeface="+mn-ea"/>
              <a:cs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i="0" kern="1200" dirty="0" smtClean="0">
                <a:solidFill>
                  <a:schemeClr val="tx1"/>
                </a:solidFill>
                <a:effectLst/>
                <a:latin typeface="Calibri" panose="020F0502020204030204" pitchFamily="34" charset="0"/>
                <a:ea typeface="+mn-ea"/>
                <a:cs typeface="Calibri" panose="020F0502020204030204" pitchFamily="34" charset="0"/>
              </a:rPr>
              <a:t>Some general liability insurance policies or a professional liability policies will include </a:t>
            </a:r>
            <a:r>
              <a:rPr lang="en-US" sz="1000" b="1" i="0" u="sng" kern="1200" dirty="0" smtClean="0">
                <a:solidFill>
                  <a:schemeClr val="tx1"/>
                </a:solidFill>
                <a:effectLst/>
                <a:latin typeface="Calibri" panose="020F0502020204030204" pitchFamily="34" charset="0"/>
                <a:ea typeface="+mn-ea"/>
                <a:cs typeface="Calibri" panose="020F0502020204030204" pitchFamily="34" charset="0"/>
              </a:rPr>
              <a:t>basic</a:t>
            </a:r>
            <a:r>
              <a:rPr lang="en-US" sz="1000" i="0" kern="1200" dirty="0" smtClean="0">
                <a:solidFill>
                  <a:schemeClr val="tx1"/>
                </a:solidFill>
                <a:effectLst/>
                <a:latin typeface="Calibri" panose="020F0502020204030204" pitchFamily="34" charset="0"/>
                <a:ea typeface="+mn-ea"/>
                <a:cs typeface="Calibri" panose="020F0502020204030204" pitchFamily="34" charset="0"/>
              </a:rPr>
              <a:t> cyber liability coverage.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i="0" kern="1200" dirty="0" smtClean="0">
                <a:solidFill>
                  <a:schemeClr val="tx1"/>
                </a:solidFill>
                <a:effectLst/>
                <a:latin typeface="Calibri" panose="020F0502020204030204" pitchFamily="34" charset="0"/>
                <a:ea typeface="+mn-ea"/>
                <a:cs typeface="Calibri" panose="020F0502020204030204" pitchFamily="34" charset="0"/>
              </a:rPr>
              <a:t>Entities, however, that store personally identifiable information (PII) for employees or customers should have stand-alone or enhanced cyber liability insurance. </a:t>
            </a:r>
          </a:p>
          <a:p>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r>
              <a:rPr lang="en-US" sz="1000" kern="1200" dirty="0" smtClean="0">
                <a:solidFill>
                  <a:schemeClr val="tx1"/>
                </a:solidFill>
                <a:effectLst/>
                <a:latin typeface="Calibri" panose="020F0502020204030204" pitchFamily="34" charset="0"/>
                <a:ea typeface="+mn-ea"/>
                <a:cs typeface="Calibri" panose="020F0502020204030204" pitchFamily="34" charset="0"/>
              </a:rPr>
              <a:t>Cyber Liability Insurance is a </a:t>
            </a:r>
            <a:r>
              <a:rPr lang="en-US" sz="1000" b="1" u="sng" kern="1200" dirty="0" smtClean="0">
                <a:solidFill>
                  <a:schemeClr val="tx1"/>
                </a:solidFill>
                <a:effectLst/>
                <a:latin typeface="Calibri" panose="020F0502020204030204" pitchFamily="34" charset="0"/>
                <a:ea typeface="+mn-ea"/>
                <a:cs typeface="Calibri" panose="020F0502020204030204" pitchFamily="34" charset="0"/>
              </a:rPr>
              <a:t>specialty</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coverage.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Provides protection for cyber risk and cyber related events.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Data breaches and theft of personal information are simply one segment of cyber risk, there are many.</a:t>
            </a:r>
            <a:endParaRPr lang="en-US" b="0" dirty="0" smtClean="0">
              <a:effectLst/>
            </a:endParaRPr>
          </a:p>
          <a:p>
            <a:r>
              <a:rPr lang="en-US" dirty="0" smtClean="0"/>
              <a:t>Coverage </a:t>
            </a:r>
            <a:r>
              <a:rPr lang="en-US" dirty="0"/>
              <a:t>may be separated by security &amp; privacy liability, regulatory defense &amp; penalties, web site media content liability, cyber extortion loss, first party data loss, and first party network business interruption loss.  Also included are legal, forensic, and notification services to assist the state in responding to a data security breach incident.</a:t>
            </a:r>
          </a:p>
          <a:p>
            <a:endParaRPr lang="en-US" b="0" dirty="0" smtClean="0">
              <a:effectLst/>
            </a:endParaRPr>
          </a:p>
          <a:p>
            <a:r>
              <a:rPr lang="en-US" sz="1000" i="1" kern="1200" dirty="0" smtClean="0">
                <a:solidFill>
                  <a:schemeClr val="tx1"/>
                </a:solidFill>
                <a:effectLst/>
                <a:latin typeface="Calibri" panose="020F0502020204030204" pitchFamily="34" charset="0"/>
                <a:ea typeface="+mn-ea"/>
                <a:cs typeface="Calibri" panose="020F0502020204030204" pitchFamily="34" charset="0"/>
              </a:rPr>
              <a:t>Note</a:t>
            </a:r>
            <a:r>
              <a:rPr lang="en-US" sz="1000" kern="1200" dirty="0" smtClean="0">
                <a:solidFill>
                  <a:schemeClr val="tx1"/>
                </a:solidFill>
                <a:effectLst/>
                <a:latin typeface="Calibri" panose="020F0502020204030204" pitchFamily="34" charset="0"/>
                <a:ea typeface="+mn-ea"/>
                <a:cs typeface="Calibri" panose="020F0502020204030204" pitchFamily="34" charset="0"/>
              </a:rPr>
              <a:t>:  This is a larger risk if Contractor has access to PII, PHI, or financial information. </a:t>
            </a:r>
          </a:p>
          <a:p>
            <a:pPr marL="628650" lvl="1" indent="-171450">
              <a:buFont typeface="Wingdings" panose="05000000000000000000" pitchFamily="2" charset="2"/>
              <a:buChar char="§"/>
            </a:pPr>
            <a:r>
              <a:rPr lang="en-US" sz="1000" kern="1200" dirty="0" smtClean="0">
                <a:solidFill>
                  <a:schemeClr val="tx1"/>
                </a:solidFill>
                <a:effectLst/>
                <a:latin typeface="Calibri" panose="020F0502020204030204" pitchFamily="34" charset="0"/>
                <a:ea typeface="+mn-ea"/>
                <a:cs typeface="Calibri" panose="020F0502020204030204" pitchFamily="34" charset="0"/>
              </a:rPr>
              <a:t>Data breaches of PII and PHI will can lead to large settlements and fines.  </a:t>
            </a:r>
          </a:p>
          <a:p>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PII includes any data that can be used to identify a particular individual, such as name, data of birth, email address, social security number, credit card number, or bank account number.</a:t>
            </a: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fld id="{F93BC628-937E-4315-A9CD-15553DC20109}" type="slidenum">
              <a:rPr lang="en-US" smtClean="0"/>
              <a:t>30</a:t>
            </a:fld>
            <a:endParaRPr lang="en-US" dirty="0"/>
          </a:p>
        </p:txBody>
      </p:sp>
    </p:spTree>
    <p:extLst>
      <p:ext uri="{BB962C8B-B14F-4D97-AF65-F5344CB8AC3E}">
        <p14:creationId xmlns:p14="http://schemas.microsoft.com/office/powerpoint/2010/main" val="4188652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claims:</a:t>
            </a:r>
          </a:p>
          <a:p>
            <a:pPr marL="628650" lvl="1" indent="-171450">
              <a:buFont typeface="Wingdings" panose="05000000000000000000" pitchFamily="2" charset="2"/>
              <a:buChar char="§"/>
            </a:pPr>
            <a:r>
              <a:rPr lang="en-US" dirty="0" smtClean="0"/>
              <a:t>Extortion and Ransomware attacks resulting in lost income, extortion demands and data and restoration costs.</a:t>
            </a:r>
          </a:p>
          <a:p>
            <a:pPr marL="628650" lvl="1" indent="-171450">
              <a:buFont typeface="Wingdings" panose="05000000000000000000" pitchFamily="2" charset="2"/>
              <a:buChar char="§"/>
            </a:pPr>
            <a:r>
              <a:rPr lang="en-US" dirty="0" smtClean="0"/>
              <a:t>Virus infections of computer systems that destroy or corrupt data and networks requiring restoration.</a:t>
            </a:r>
          </a:p>
          <a:p>
            <a:pPr marL="628650" lvl="1" indent="-171450">
              <a:buFont typeface="Wingdings" panose="05000000000000000000" pitchFamily="2" charset="2"/>
              <a:buChar char="§"/>
            </a:pPr>
            <a:r>
              <a:rPr lang="en-US" dirty="0" smtClean="0"/>
              <a:t>DDOS attacks resulting in lost income and financial damages to clients that might not be able to access data or utilize services.</a:t>
            </a:r>
          </a:p>
          <a:p>
            <a:pPr marL="628650" lvl="1" indent="-171450">
              <a:buFont typeface="Wingdings" panose="05000000000000000000" pitchFamily="2" charset="2"/>
              <a:buChar char="§"/>
            </a:pPr>
            <a:r>
              <a:rPr lang="en-US" dirty="0" smtClean="0"/>
              <a:t>Data breaches and/or clerical errors (such as loss of a laptop with protected data) resulting in notification costs, credit monitoring, identity restoration costs, potential regulatory investigation and penalties, and potential consumer or shareholder class action.</a:t>
            </a:r>
          </a:p>
          <a:p>
            <a:pPr marL="628650" lvl="1" indent="-171450">
              <a:buFont typeface="Wingdings" panose="05000000000000000000" pitchFamily="2" charset="2"/>
              <a:buChar char="§"/>
            </a:pPr>
            <a:r>
              <a:rPr lang="en-US" dirty="0" smtClean="0"/>
              <a:t>Improper privacy policies and/or data collection practices resulting in regulatory investigation and penalties and potential consumer or shareholder class action.</a:t>
            </a:r>
          </a:p>
          <a:p>
            <a:pPr marL="628650" lvl="1" indent="-171450">
              <a:buFont typeface="Wingdings" panose="05000000000000000000" pitchFamily="2" charset="2"/>
              <a:buChar char="§"/>
            </a:pPr>
            <a:r>
              <a:rPr lang="en-US" dirty="0" smtClean="0"/>
              <a:t>Transmission of a virus or malware to a client or vendor resulting in defense costs and damages sustained by the injured party.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31</a:t>
            </a:fld>
            <a:endParaRPr lang="en-US" dirty="0"/>
          </a:p>
        </p:txBody>
      </p:sp>
    </p:spTree>
    <p:extLst>
      <p:ext uri="{BB962C8B-B14F-4D97-AF65-F5344CB8AC3E}">
        <p14:creationId xmlns:p14="http://schemas.microsoft.com/office/powerpoint/2010/main" val="144713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Calibri" panose="020F0502020204030204" pitchFamily="34" charset="0"/>
              </a:rPr>
              <a:t>Generally speaking, cyber liability insurance covers financial losses that result from data breaches and other cyber events.  </a:t>
            </a:r>
          </a:p>
          <a:p>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r>
              <a:rPr lang="en-US" sz="1000" kern="1200" dirty="0" smtClean="0">
                <a:solidFill>
                  <a:schemeClr val="tx1"/>
                </a:solidFill>
                <a:effectLst/>
                <a:latin typeface="Calibri" panose="020F0502020204030204" pitchFamily="34" charset="0"/>
                <a:ea typeface="+mn-ea"/>
                <a:cs typeface="Calibri" panose="020F0502020204030204" pitchFamily="34" charset="0"/>
              </a:rPr>
              <a:t>Cyber policies can include both first</a:t>
            </a:r>
            <a:r>
              <a:rPr lang="en-US" sz="1000" kern="1200" baseline="0" dirty="0" smtClean="0">
                <a:solidFill>
                  <a:schemeClr val="tx1"/>
                </a:solidFill>
                <a:effectLst/>
                <a:latin typeface="Calibri" panose="020F0502020204030204" pitchFamily="34" charset="0"/>
                <a:ea typeface="+mn-ea"/>
                <a:cs typeface="Calibri" panose="020F0502020204030204" pitchFamily="34" charset="0"/>
              </a:rPr>
              <a:t> </a:t>
            </a:r>
            <a:r>
              <a:rPr lang="en-US" sz="1000" kern="1200" dirty="0" smtClean="0">
                <a:solidFill>
                  <a:schemeClr val="tx1"/>
                </a:solidFill>
                <a:effectLst/>
                <a:latin typeface="Calibri" panose="020F0502020204030204" pitchFamily="34" charset="0"/>
                <a:ea typeface="+mn-ea"/>
                <a:cs typeface="Calibri" panose="020F0502020204030204" pitchFamily="34" charset="0"/>
              </a:rPr>
              <a:t>party and third</a:t>
            </a:r>
            <a:r>
              <a:rPr lang="en-US" sz="1000" kern="1200" baseline="0" dirty="0" smtClean="0">
                <a:solidFill>
                  <a:schemeClr val="tx1"/>
                </a:solidFill>
                <a:effectLst/>
                <a:latin typeface="Calibri" panose="020F0502020204030204" pitchFamily="34" charset="0"/>
                <a:ea typeface="+mn-ea"/>
                <a:cs typeface="Calibri" panose="020F0502020204030204" pitchFamily="34" charset="0"/>
              </a:rPr>
              <a:t> </a:t>
            </a:r>
            <a:r>
              <a:rPr lang="en-US" sz="1000" kern="1200" dirty="0" smtClean="0">
                <a:solidFill>
                  <a:schemeClr val="tx1"/>
                </a:solidFill>
                <a:effectLst/>
                <a:latin typeface="Calibri" panose="020F0502020204030204" pitchFamily="34" charset="0"/>
                <a:ea typeface="+mn-ea"/>
                <a:cs typeface="Calibri" panose="020F0502020204030204" pitchFamily="34" charset="0"/>
              </a:rPr>
              <a:t>party coverages. </a:t>
            </a:r>
            <a:r>
              <a:rPr lang="en-US" dirty="0" smtClean="0"/>
              <a:t>[</a:t>
            </a:r>
            <a:r>
              <a:rPr lang="en-US" b="1" i="1" baseline="0" dirty="0" smtClean="0">
                <a:solidFill>
                  <a:srgbClr val="FF0000"/>
                </a:solidFill>
              </a:rPr>
              <a:t>CLICK – Next Slide</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93BC628-937E-4315-A9CD-15553DC20109}" type="slidenum">
              <a:rPr lang="en-US" smtClean="0"/>
              <a:t>32</a:t>
            </a:fld>
            <a:endParaRPr lang="en-US" dirty="0"/>
          </a:p>
        </p:txBody>
      </p:sp>
    </p:spTree>
    <p:extLst>
      <p:ext uri="{BB962C8B-B14F-4D97-AF65-F5344CB8AC3E}">
        <p14:creationId xmlns:p14="http://schemas.microsoft.com/office/powerpoint/2010/main" val="178105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answer 2 big questions</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3</a:t>
            </a:fld>
            <a:endParaRPr lang="en-US" dirty="0"/>
          </a:p>
        </p:txBody>
      </p:sp>
    </p:spTree>
    <p:extLst>
      <p:ext uri="{BB962C8B-B14F-4D97-AF65-F5344CB8AC3E}">
        <p14:creationId xmlns:p14="http://schemas.microsoft.com/office/powerpoint/2010/main" val="3146199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Party and Third Party Coverages are </a:t>
            </a:r>
            <a:r>
              <a:rPr lang="en-US" u="sng" dirty="0" smtClean="0"/>
              <a:t>different</a:t>
            </a:r>
            <a:r>
              <a:rPr lang="en-US" dirty="0" smtClean="0"/>
              <a:t>.</a:t>
            </a:r>
            <a:endParaRPr lang="en-US" baseline="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i="1" baseline="0" dirty="0" smtClean="0">
                <a:solidFill>
                  <a:srgbClr val="FF0000"/>
                </a:solidFill>
              </a:rPr>
              <a:t>CLICK</a:t>
            </a:r>
            <a:r>
              <a:rPr lang="en-US" dirty="0" smtClean="0"/>
              <a:t>]   </a:t>
            </a:r>
            <a:r>
              <a:rPr lang="en-US" u="sng" dirty="0" smtClean="0"/>
              <a:t>First</a:t>
            </a:r>
            <a:r>
              <a:rPr lang="en-US" u="sng" baseline="0" dirty="0" smtClean="0"/>
              <a:t> </a:t>
            </a:r>
            <a:r>
              <a:rPr lang="en-US" u="sng" dirty="0" smtClean="0"/>
              <a:t>Party Liability Coverages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i="0" kern="1200" dirty="0" smtClean="0">
                <a:solidFill>
                  <a:schemeClr val="tx1"/>
                </a:solidFill>
                <a:effectLst/>
                <a:latin typeface="Calibri" panose="020F0502020204030204" pitchFamily="34" charset="0"/>
                <a:ea typeface="+mn-ea"/>
                <a:cs typeface="Calibri" panose="020F0502020204030204" pitchFamily="34" charset="0"/>
              </a:rPr>
              <a:t>Pays for immediate expenses that </a:t>
            </a:r>
            <a:r>
              <a:rPr lang="en-US" sz="1000" kern="1200" dirty="0" smtClean="0">
                <a:solidFill>
                  <a:schemeClr val="tx1"/>
                </a:solidFill>
                <a:effectLst/>
                <a:latin typeface="Calibri" panose="020F0502020204030204" pitchFamily="34" charset="0"/>
                <a:ea typeface="+mn-ea"/>
                <a:cs typeface="Calibri" panose="020F0502020204030204" pitchFamily="34" charset="0"/>
              </a:rPr>
              <a:t>the </a:t>
            </a:r>
            <a:r>
              <a:rPr lang="en-US" sz="1000" b="1" u="sng" kern="1200" dirty="0" smtClean="0">
                <a:solidFill>
                  <a:schemeClr val="tx1"/>
                </a:solidFill>
                <a:effectLst/>
                <a:latin typeface="Calibri" panose="020F0502020204030204" pitchFamily="34" charset="0"/>
                <a:ea typeface="+mn-ea"/>
                <a:cs typeface="Calibri" panose="020F0502020204030204" pitchFamily="34" charset="0"/>
              </a:rPr>
              <a:t>policy holder</a:t>
            </a:r>
            <a:r>
              <a:rPr lang="en-US" sz="1000" kern="1200" dirty="0" smtClean="0">
                <a:solidFill>
                  <a:schemeClr val="tx1"/>
                </a:solidFill>
                <a:effectLst/>
                <a:latin typeface="Calibri" panose="020F0502020204030204" pitchFamily="34" charset="0"/>
                <a:ea typeface="+mn-ea"/>
                <a:cs typeface="Calibri" panose="020F0502020204030204" pitchFamily="34" charset="0"/>
              </a:rPr>
              <a:t> directly incurs as a result of the breach.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Covers data breaches and cyberattacks at the insured’s own business.</a:t>
            </a: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AU" sz="1000" kern="1200" dirty="0" smtClean="0">
                <a:solidFill>
                  <a:schemeClr val="tx1"/>
                </a:solidFill>
                <a:effectLst/>
                <a:latin typeface="Calibri" panose="020F0502020204030204" pitchFamily="34" charset="0"/>
                <a:ea typeface="+mn-ea"/>
                <a:cs typeface="Calibri" panose="020F0502020204030204" pitchFamily="34" charset="0"/>
              </a:rPr>
              <a:t>In regard to first party coverages, cyber liability insurance often includes the following coverages:</a:t>
            </a: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Loss or Damage to Electronic Data</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Covers the cost to replace or restore electronic data or programs damaged, destroyed or stolen in a data breach, whether the data belongs to the insured or someone else.  Losses must result from a covered peril such as a hacker attack, a virus, or a denial of service attack.  Policies may also cover the cost of hiring experts or consultants to help preserve or reconstruct data.</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Loss of Income and Extra Expenses</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Covers income losses and extra expenses (e.g., business interruption) incurred to avoid or minimize a business shutdown due a covered peril.  Some policies cover dependent income losses.  These are income losses sustained when your network provider's system has been breached.</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Cyber Extortion/Ransom Attack</a:t>
            </a:r>
            <a:r>
              <a:rPr lang="en-US" sz="1000" kern="1200" dirty="0" smtClean="0">
                <a:solidFill>
                  <a:schemeClr val="tx1"/>
                </a:solidFill>
                <a:effectLst/>
                <a:latin typeface="Calibri" panose="020F0502020204030204" pitchFamily="34" charset="0"/>
                <a:ea typeface="+mn-ea"/>
                <a:cs typeface="Calibri" panose="020F0502020204030204" pitchFamily="34" charset="0"/>
              </a:rPr>
              <a:t>.  Hackers can attempt to extort money by threatening to release the information they have obtained through a successful data breach.  They also can threaten to hold a network hostage.  This coverage will allow funds to pay for the money required to pay the ransom/extortion demand, the costs of a consultant or expert to help negotiate with the hackers, and/or the costs of an expert to help block the attempted intrusion and reinforce the security.</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Notification Costs</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Covers the cost of notifying parties (voluntarily or as required by law) affected by a data breach.  Also may cover the cost of providing credit monitoring services and establishing a call center.</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Damage to Your Reputation</a:t>
            </a:r>
            <a:r>
              <a:rPr lang="en-US" sz="1000" kern="1200" dirty="0" smtClean="0">
                <a:solidFill>
                  <a:schemeClr val="tx1"/>
                </a:solidFill>
                <a:effectLst/>
                <a:latin typeface="Calibri" panose="020F0502020204030204" pitchFamily="34" charset="0"/>
                <a:ea typeface="+mn-ea"/>
                <a:cs typeface="Calibri" panose="020F0502020204030204" pitchFamily="34" charset="0"/>
              </a:rPr>
              <a:t>.  Some policies cover costs incurred for marketing and public relations to protect the insured’s reputation following a data breach.  This coverage may be called Crisis Management.</a:t>
            </a:r>
          </a:p>
          <a:p>
            <a:endParaRPr lang="en-US" dirty="0" smtClean="0"/>
          </a:p>
          <a:p>
            <a:r>
              <a:rPr lang="en-US" dirty="0" smtClean="0"/>
              <a:t>[</a:t>
            </a:r>
            <a:r>
              <a:rPr lang="en-US" b="1" i="1" baseline="0" dirty="0" smtClean="0">
                <a:solidFill>
                  <a:srgbClr val="FF0000"/>
                </a:solidFill>
              </a:rPr>
              <a:t>CLICK</a:t>
            </a:r>
            <a:r>
              <a:rPr lang="en-US" dirty="0" smtClean="0"/>
              <a:t>]   </a:t>
            </a:r>
            <a:r>
              <a:rPr lang="en-US" u="sng" dirty="0" smtClean="0"/>
              <a:t>Coverages – Third-Party Liability Coverages</a:t>
            </a:r>
          </a:p>
          <a:p>
            <a:pPr marL="628650" marR="0" lvl="1"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en-US" sz="1000" kern="1200" dirty="0" smtClean="0">
                <a:solidFill>
                  <a:schemeClr val="tx1"/>
                </a:solidFill>
                <a:effectLst/>
                <a:latin typeface="Calibri" panose="020F0502020204030204" pitchFamily="34" charset="0"/>
                <a:ea typeface="+mn-ea"/>
                <a:cs typeface="Calibri" panose="020F0502020204030204" pitchFamily="34" charset="0"/>
              </a:rPr>
              <a:t>Third-party coverages apply to claims against the </a:t>
            </a:r>
            <a:r>
              <a:rPr lang="en-US" sz="1000" b="1" u="sng" kern="1200" dirty="0" smtClean="0">
                <a:solidFill>
                  <a:schemeClr val="tx1"/>
                </a:solidFill>
                <a:effectLst/>
                <a:latin typeface="Calibri" panose="020F0502020204030204" pitchFamily="34" charset="0"/>
                <a:ea typeface="+mn-ea"/>
                <a:cs typeface="Calibri" panose="020F0502020204030204" pitchFamily="34" charset="0"/>
              </a:rPr>
              <a:t>insured (policy holder or covered entity)</a:t>
            </a:r>
            <a:r>
              <a:rPr lang="en-US" sz="1000" kern="1200" dirty="0" smtClean="0">
                <a:solidFill>
                  <a:schemeClr val="tx1"/>
                </a:solidFill>
                <a:effectLst/>
                <a:latin typeface="Calibri" panose="020F0502020204030204" pitchFamily="34" charset="0"/>
                <a:ea typeface="+mn-ea"/>
                <a:cs typeface="Calibri" panose="020F0502020204030204" pitchFamily="34" charset="0"/>
              </a:rPr>
              <a:t> by third parties (i.e., people or entities that have been injured as a result of the insured’s actions or failure to act).  For instance, an individual sues the insured for negligence after a hacker steals her personal data from the insured’s computer system and releases it online.</a:t>
            </a:r>
          </a:p>
          <a:p>
            <a:pPr marL="628650" lvl="1" indent="-171450">
              <a:buFont typeface="Wingdings" panose="05000000000000000000" pitchFamily="2" charset="2"/>
              <a:buChar char="§"/>
            </a:pPr>
            <a:r>
              <a:rPr lang="en-US" sz="1000" b="0" i="0" kern="1200" dirty="0" smtClean="0">
                <a:solidFill>
                  <a:schemeClr val="tx1"/>
                </a:solidFill>
                <a:effectLst/>
                <a:latin typeface="Calibri" panose="020F0502020204030204" pitchFamily="34" charset="0"/>
                <a:ea typeface="+mn-ea"/>
                <a:cs typeface="Calibri" panose="020F0502020204030204" pitchFamily="34" charset="0"/>
              </a:rPr>
              <a:t>Provides liability protection in case the insured company makes a mistake that results in a client suffering a data breach or cyberattack.</a:t>
            </a:r>
            <a:endParaRPr lang="en-AU" sz="1000" kern="1200" dirty="0" smtClean="0">
              <a:solidFill>
                <a:schemeClr val="tx1"/>
              </a:solidFill>
              <a:effectLst/>
              <a:latin typeface="Calibri" panose="020F0502020204030204" pitchFamily="34" charset="0"/>
              <a:ea typeface="+mn-ea"/>
              <a:cs typeface="Calibri" panose="020F0502020204030204" pitchFamily="34" charset="0"/>
            </a:endParaRPr>
          </a:p>
          <a:p>
            <a:pPr marL="628650" lvl="1" indent="-171450">
              <a:buFont typeface="Wingdings" panose="05000000000000000000" pitchFamily="2" charset="2"/>
              <a:buChar char="§"/>
            </a:pPr>
            <a:r>
              <a:rPr lang="en-AU" sz="1000" kern="1200" dirty="0" smtClean="0">
                <a:solidFill>
                  <a:schemeClr val="tx1"/>
                </a:solidFill>
                <a:effectLst/>
                <a:latin typeface="Calibri" panose="020F0502020204030204" pitchFamily="34" charset="0"/>
                <a:ea typeface="+mn-ea"/>
                <a:cs typeface="Calibri" panose="020F0502020204030204" pitchFamily="34" charset="0"/>
              </a:rPr>
              <a:t>In regard to third party liability coverages, cyber liability insurance often includes the following coverages:</a:t>
            </a:r>
            <a:endParaRPr lang="en-US" sz="1000" kern="1200" dirty="0" smtClean="0">
              <a:solidFill>
                <a:schemeClr val="tx1"/>
              </a:solidFill>
              <a:effectLst/>
              <a:latin typeface="Calibri" panose="020F0502020204030204" pitchFamily="34" charset="0"/>
              <a:ea typeface="+mn-ea"/>
              <a:cs typeface="Calibri" panose="020F0502020204030204" pitchFamily="34" charset="0"/>
            </a:endParaRP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Network Security</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Covers claims against the insured for negligent acts, errors, or omissions that result in a denial of service attack, unauthorized access, introduction of a virus, or other security breach of the insured’s computer system. </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Privacy Liability</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Covers claims against the insured alleging the insured failed properly to protect sensitive data stored on its computer system.  The data may belong to customers, clients, employees, or other parties.</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Electronic Media Liability</a:t>
            </a:r>
            <a:r>
              <a:rPr lang="en-US" sz="1000" kern="1200" dirty="0" smtClean="0">
                <a:solidFill>
                  <a:schemeClr val="tx1"/>
                </a:solidFill>
                <a:effectLst/>
                <a:latin typeface="Calibri" panose="020F0502020204030204" pitchFamily="34" charset="0"/>
                <a:ea typeface="+mn-ea"/>
                <a:cs typeface="Calibri" panose="020F0502020204030204" pitchFamily="34" charset="0"/>
              </a:rPr>
              <a:t>.  Electronic media liability insurance covers lawsuits against the insured for acts like libel, slander, defamation, copyright infringement, invasion of privacy, or domain name infringement.  Generally, these acts are covered only if they result from the insured’s publication of electronic data on the Internet.</a:t>
            </a:r>
          </a:p>
          <a:p>
            <a:pPr marL="1085850" lvl="2" indent="-171450">
              <a:buFont typeface="Wingdings" panose="05000000000000000000" pitchFamily="2" charset="2"/>
              <a:buChar char="§"/>
            </a:pPr>
            <a:r>
              <a:rPr lang="en-US" sz="1000" u="sng" kern="1200" dirty="0" smtClean="0">
                <a:solidFill>
                  <a:schemeClr val="tx1"/>
                </a:solidFill>
                <a:effectLst/>
                <a:latin typeface="Calibri" panose="020F0502020204030204" pitchFamily="34" charset="0"/>
                <a:ea typeface="+mn-ea"/>
                <a:cs typeface="Calibri" panose="020F0502020204030204" pitchFamily="34" charset="0"/>
              </a:rPr>
              <a:t>Regulatory Proceedings</a:t>
            </a:r>
            <a:r>
              <a:rPr lang="en-US" sz="1000" kern="1200" dirty="0" smtClean="0">
                <a:solidFill>
                  <a:schemeClr val="tx1"/>
                </a:solidFill>
                <a:effectLst/>
                <a:latin typeface="Calibri" panose="020F0502020204030204" pitchFamily="34" charset="0"/>
                <a:ea typeface="+mn-ea"/>
                <a:cs typeface="Calibri" panose="020F0502020204030204" pitchFamily="34" charset="0"/>
              </a:rPr>
              <a:t>.  Covers fines or penalties imposed on the insured by regulatory agencies that oversee data breach laws.  Also covers the cost of hiring an attorney to assist in the insured’s response to a regulatory proceeding.</a:t>
            </a:r>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33</a:t>
            </a:fld>
            <a:endParaRPr lang="en-US" dirty="0"/>
          </a:p>
        </p:txBody>
      </p:sp>
    </p:spTree>
    <p:extLst>
      <p:ext uri="{BB962C8B-B14F-4D97-AF65-F5344CB8AC3E}">
        <p14:creationId xmlns:p14="http://schemas.microsoft.com/office/powerpoint/2010/main" val="1066434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34</a:t>
            </a:fld>
            <a:endParaRPr lang="en-US" dirty="0"/>
          </a:p>
        </p:txBody>
      </p:sp>
    </p:spTree>
    <p:extLst>
      <p:ext uri="{BB962C8B-B14F-4D97-AF65-F5344CB8AC3E}">
        <p14:creationId xmlns:p14="http://schemas.microsoft.com/office/powerpoint/2010/main" val="1499058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36</a:t>
            </a:fld>
            <a:endParaRPr lang="en-US" dirty="0"/>
          </a:p>
        </p:txBody>
      </p:sp>
    </p:spTree>
    <p:extLst>
      <p:ext uri="{BB962C8B-B14F-4D97-AF65-F5344CB8AC3E}">
        <p14:creationId xmlns:p14="http://schemas.microsoft.com/office/powerpoint/2010/main" val="361236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902960" cy="4414177"/>
          </a:xfrm>
        </p:spPr>
        <p:txBody>
          <a:bodyPr/>
          <a:lstStyle/>
          <a:p>
            <a:r>
              <a:rPr lang="en-US" dirty="0" smtClean="0"/>
              <a:t>A bigger question.</a:t>
            </a:r>
          </a:p>
          <a:p>
            <a:endParaRPr lang="en-US" dirty="0" smtClean="0"/>
          </a:p>
          <a:p>
            <a:r>
              <a:rPr lang="en-US" dirty="0" smtClean="0"/>
              <a:t>[</a:t>
            </a:r>
            <a:r>
              <a:rPr lang="en-US" b="1" i="1" baseline="0" dirty="0" smtClean="0">
                <a:solidFill>
                  <a:srgbClr val="C00000"/>
                </a:solidFill>
              </a:rPr>
              <a:t>CLICK</a:t>
            </a:r>
            <a:r>
              <a:rPr lang="en-US" dirty="0" smtClean="0"/>
              <a:t>]  This is an important question.</a:t>
            </a:r>
          </a:p>
          <a:p>
            <a:endParaRPr lang="en-US" dirty="0" smtClean="0"/>
          </a:p>
          <a:p>
            <a:r>
              <a:rPr lang="en-US" dirty="0" smtClean="0"/>
              <a:t>As part of Procurement Reform, the State Legislature set expectations for state procurement.  [</a:t>
            </a:r>
            <a:r>
              <a:rPr lang="en-US" b="1" i="1" baseline="0" dirty="0" smtClean="0">
                <a:solidFill>
                  <a:srgbClr val="C00000"/>
                </a:solidFill>
              </a:rPr>
              <a:t>CLICK</a:t>
            </a:r>
            <a:r>
              <a:rPr lang="en-US" dirty="0" smtClean="0"/>
              <a:t>]</a:t>
            </a:r>
            <a:br>
              <a:rPr lang="en-US" dirty="0" smtClean="0"/>
            </a:br>
            <a:r>
              <a:rPr lang="en-US" dirty="0" smtClean="0"/>
              <a:t>[RCW 39.26.005]</a:t>
            </a:r>
          </a:p>
          <a:p>
            <a:endParaRPr lang="en-US" dirty="0" smtClean="0"/>
          </a:p>
          <a:p>
            <a:r>
              <a:rPr lang="en-US" dirty="0" smtClean="0"/>
              <a:t>Clearly, if procurement professionals have a ‘one size fits all’ mindset – let’s call that a legacy practice of inch or two thick General Terms and Conditions, Special Terms and Conditions, and Other Terms and Conditions, small businesses are going to be at a competitive disadvantage</a:t>
            </a:r>
            <a:r>
              <a:rPr lang="en-US" baseline="0" dirty="0" smtClean="0"/>
              <a:t> to larger firms and incumbent vendors.</a:t>
            </a:r>
          </a:p>
          <a:p>
            <a:endParaRPr lang="en-US" baseline="0" dirty="0" smtClean="0"/>
          </a:p>
          <a:p>
            <a:r>
              <a:rPr lang="en-US" baseline="0" dirty="0" smtClean="0"/>
              <a:t>Such an approach means that state agencies – and the taxpayers they support – lose the opportunity for a vital segment of the marketplace to compete for the state’s contracts.  It also means that the State misses out on innovation.</a:t>
            </a:r>
          </a:p>
          <a:p>
            <a:endParaRPr lang="en-US" baseline="0" dirty="0" smtClean="0"/>
          </a:p>
          <a:p>
            <a:r>
              <a:rPr lang="en-US" baseline="0" dirty="0" smtClean="0"/>
              <a:t>Small businesses do NOT need charity.  They need a level playing field that does not have entry barriers that uniquely disadvantage them.  Keep in mind, most small businesses DO have insurance.  There are plenty to choose from.</a:t>
            </a:r>
          </a:p>
          <a:p>
            <a:endParaRPr lang="en-US" baseline="0" dirty="0" smtClean="0"/>
          </a:p>
          <a:p>
            <a:r>
              <a:rPr lang="en-US" dirty="0" smtClean="0"/>
              <a:t>[</a:t>
            </a:r>
            <a:r>
              <a:rPr lang="en-US" b="1" i="1" baseline="0" dirty="0" smtClean="0">
                <a:solidFill>
                  <a:srgbClr val="C00000"/>
                </a:solidFill>
              </a:rPr>
              <a:t>CLICK</a:t>
            </a:r>
            <a:r>
              <a:rPr lang="en-US" dirty="0" smtClean="0"/>
              <a:t>]  </a:t>
            </a:r>
            <a:r>
              <a:rPr lang="en-US" baseline="0" dirty="0" smtClean="0"/>
              <a:t>There are a lot of things that contracts and procurement teams can do to avoid disadvantaging small businesses, including</a:t>
            </a:r>
          </a:p>
          <a:p>
            <a:pPr lvl="1"/>
            <a:r>
              <a:rPr lang="en-US" dirty="0" smtClean="0"/>
              <a:t>Start with modern templates &amp; tools</a:t>
            </a:r>
          </a:p>
          <a:p>
            <a:pPr lvl="2"/>
            <a:r>
              <a:rPr lang="en-US" dirty="0" smtClean="0"/>
              <a:t>These templates are designed both to improve the customer experience and to optimize</a:t>
            </a:r>
            <a:r>
              <a:rPr lang="en-US" baseline="0" dirty="0" smtClean="0"/>
              <a:t> the vendor relationship in building a value-added procurement solution</a:t>
            </a:r>
            <a:endParaRPr lang="en-US" dirty="0" smtClean="0"/>
          </a:p>
          <a:p>
            <a:pPr lvl="1"/>
            <a:r>
              <a:rPr lang="en-US" dirty="0" smtClean="0"/>
              <a:t>Utilize a procurement strategy to understand and unlock the procurement marketplace</a:t>
            </a:r>
          </a:p>
          <a:p>
            <a:pPr lvl="2"/>
            <a:r>
              <a:rPr lang="en-US" dirty="0" smtClean="0"/>
              <a:t>We don’t know what we don’t know</a:t>
            </a:r>
          </a:p>
          <a:p>
            <a:pPr lvl="1"/>
            <a:r>
              <a:rPr lang="en-US" dirty="0" smtClean="0"/>
              <a:t>Consider varied procurement solutions</a:t>
            </a:r>
          </a:p>
          <a:p>
            <a:pPr lvl="1"/>
            <a:r>
              <a:rPr lang="en-US" dirty="0" smtClean="0"/>
              <a:t>Consider unbundling procurements</a:t>
            </a:r>
          </a:p>
          <a:p>
            <a:pPr lvl="2"/>
            <a:r>
              <a:rPr lang="en-US" dirty="0" smtClean="0"/>
              <a:t>Unbundled contracts – necessarily – can reduce risk exposure</a:t>
            </a:r>
          </a:p>
          <a:p>
            <a:pPr lvl="1"/>
            <a:r>
              <a:rPr lang="en-US" dirty="0" smtClean="0"/>
              <a:t>Realistically assess procurement-specific risk exposures</a:t>
            </a:r>
          </a:p>
          <a:p>
            <a:pPr lvl="2"/>
            <a:r>
              <a:rPr lang="en-US" dirty="0" smtClean="0"/>
              <a:t>There are big difference between various contracts</a:t>
            </a:r>
          </a:p>
          <a:p>
            <a:pPr lvl="2"/>
            <a:r>
              <a:rPr lang="en-US" dirty="0" smtClean="0"/>
              <a:t>Remember – not all risk is bad.  There is a big difference between risk tolerance by passively accepting risk and strategic risk appetite where you evaluate risk and engage in appropriate risk management decisions</a:t>
            </a:r>
          </a:p>
          <a:p>
            <a:pPr lvl="1"/>
            <a:r>
              <a:rPr lang="en-US" dirty="0" smtClean="0"/>
              <a:t>Assess procurement-specific insurance coverages to manage risk appropriately</a:t>
            </a:r>
          </a:p>
          <a:p>
            <a:pPr lvl="2"/>
            <a:r>
              <a:rPr lang="en-US" dirty="0" smtClean="0"/>
              <a:t>Be flexible – a business liability policy may be sufficient (packaged)</a:t>
            </a:r>
          </a:p>
          <a:p>
            <a:pPr lvl="1"/>
            <a:r>
              <a:rPr lang="en-US" dirty="0" smtClean="0"/>
              <a:t>Enable coverage limits to be satisfied through umbrella/excess coverage</a:t>
            </a:r>
          </a:p>
          <a:p>
            <a:pPr lvl="2"/>
            <a:r>
              <a:rPr lang="en-US" dirty="0" smtClean="0"/>
              <a:t>This often is more cost-effective for the insured</a:t>
            </a:r>
          </a:p>
          <a:p>
            <a:pPr lvl="1"/>
            <a:r>
              <a:rPr lang="en-US" dirty="0" smtClean="0"/>
              <a:t>Provide sufficient bidding time to enable bidders to understand and assess insurance options</a:t>
            </a:r>
          </a:p>
          <a:p>
            <a:pPr lvl="2"/>
            <a:r>
              <a:rPr lang="en-US" dirty="0" smtClean="0"/>
              <a:t>Short bidding times may not provide enough time to procure required insurance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5</a:t>
            </a:fld>
            <a:endParaRPr lang="en-US" dirty="0"/>
          </a:p>
        </p:txBody>
      </p:sp>
    </p:spTree>
    <p:extLst>
      <p:ext uri="{BB962C8B-B14F-4D97-AF65-F5344CB8AC3E}">
        <p14:creationId xmlns:p14="http://schemas.microsoft.com/office/powerpoint/2010/main" val="108137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tradeoff between procurement design and insurance requirements.</a:t>
            </a:r>
          </a:p>
          <a:p>
            <a:endParaRPr lang="en-US" dirty="0" smtClean="0"/>
          </a:p>
          <a:p>
            <a:r>
              <a:rPr lang="en-US" dirty="0" smtClean="0"/>
              <a:t>There is NO need to default to a one size</a:t>
            </a:r>
            <a:r>
              <a:rPr lang="en-US" baseline="0" dirty="0" smtClean="0"/>
              <a:t> fits all contract with</a:t>
            </a:r>
          </a:p>
          <a:p>
            <a:pPr marL="635611" lvl="1" indent="-173348"/>
            <a:r>
              <a:rPr lang="en-US" baseline="0" dirty="0" smtClean="0"/>
              <a:t>General terms and conditions</a:t>
            </a:r>
          </a:p>
          <a:p>
            <a:pPr marL="635611" lvl="1" indent="-173348"/>
            <a:r>
              <a:rPr lang="en-US" baseline="0" dirty="0" smtClean="0"/>
              <a:t>Special terms and conditions; and</a:t>
            </a:r>
          </a:p>
          <a:p>
            <a:pPr marL="635611" lvl="1" indent="-173348"/>
            <a:r>
              <a:rPr lang="en-US" baseline="0" dirty="0" smtClean="0"/>
              <a:t>More terms and conditions that … in practice ensure that small businesses simply do not have the resources or time to even read the procurement let alone work their way through a maze of requirements that fortify the incumbent vendor’s position.</a:t>
            </a:r>
          </a:p>
          <a:p>
            <a:endParaRPr lang="en-US" baseline="0" dirty="0" smtClean="0"/>
          </a:p>
          <a:p>
            <a:r>
              <a:rPr lang="en-US" baseline="0" dirty="0" smtClean="0"/>
              <a:t>Instead … plan ahead.</a:t>
            </a:r>
          </a:p>
          <a:p>
            <a:endParaRPr lang="en-US" baseline="0" dirty="0" smtClean="0"/>
          </a:p>
          <a:p>
            <a:r>
              <a:rPr lang="en-US" baseline="0" dirty="0" smtClean="0"/>
              <a:t>Look for ways to design the procurement that, necessarily, reduce the State’s risk and therefor the need for more insurance.</a:t>
            </a:r>
          </a:p>
          <a:p>
            <a:endParaRPr lang="en-US" baseline="0" dirty="0" smtClean="0"/>
          </a:p>
          <a:p>
            <a:r>
              <a:rPr lang="en-US" baseline="0" dirty="0" smtClean="0"/>
              <a:t>Although insurance likely may still be needed, it can be with coverages and limits that do not erect unnecessary barriers to participation.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6</a:t>
            </a:fld>
            <a:endParaRPr lang="en-US" dirty="0"/>
          </a:p>
        </p:txBody>
      </p:sp>
    </p:spTree>
    <p:extLst>
      <p:ext uri="{BB962C8B-B14F-4D97-AF65-F5344CB8AC3E}">
        <p14:creationId xmlns:p14="http://schemas.microsoft.com/office/powerpoint/2010/main" val="240343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out of the Legacy ‘1 Size Fits All Template’</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7</a:t>
            </a:fld>
            <a:endParaRPr lang="en-US" dirty="0"/>
          </a:p>
        </p:txBody>
      </p:sp>
    </p:spTree>
    <p:extLst>
      <p:ext uri="{BB962C8B-B14F-4D97-AF65-F5344CB8AC3E}">
        <p14:creationId xmlns:p14="http://schemas.microsoft.com/office/powerpoint/2010/main" val="154777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902960" cy="4414177"/>
          </a:xfrm>
        </p:spPr>
        <p:txBody>
          <a:bodyPr/>
          <a:lstStyle/>
          <a:p>
            <a:r>
              <a:rPr lang="en-US" dirty="0" smtClean="0"/>
              <a:t>Let’s pause for just a moment … and consider contextual awareness …</a:t>
            </a:r>
          </a:p>
          <a:p>
            <a:r>
              <a:rPr lang="en-US" dirty="0" smtClean="0"/>
              <a:t>This may be less complicated than initially thought …</a:t>
            </a:r>
          </a:p>
          <a:p>
            <a:endParaRPr lang="en-US" dirty="0" smtClean="0"/>
          </a:p>
          <a:p>
            <a:r>
              <a:rPr lang="en-US" dirty="0" smtClean="0"/>
              <a:t>[</a:t>
            </a:r>
            <a:r>
              <a:rPr lang="en-US" b="1" i="1" baseline="0" dirty="0" smtClean="0">
                <a:solidFill>
                  <a:srgbClr val="C00000"/>
                </a:solidFill>
              </a:rPr>
              <a:t>CLICK</a:t>
            </a:r>
            <a:r>
              <a:rPr lang="en-US" dirty="0" smtClean="0"/>
              <a:t>] [</a:t>
            </a:r>
            <a:r>
              <a:rPr lang="en-US" b="1" i="1" baseline="0" dirty="0" smtClean="0">
                <a:solidFill>
                  <a:srgbClr val="C00000"/>
                </a:solidFill>
              </a:rPr>
              <a:t>CLICK</a:t>
            </a:r>
            <a:r>
              <a:rPr lang="en-US" dirty="0" smtClean="0"/>
              <a:t>]  Enterprise Services’ Contracts &amp; Procurement Division …</a:t>
            </a:r>
          </a:p>
          <a:p>
            <a:pPr marL="628650" lvl="1" indent="-171450">
              <a:buFont typeface="Wingdings" panose="05000000000000000000" pitchFamily="2" charset="2"/>
              <a:buChar char="§"/>
            </a:pPr>
            <a:r>
              <a:rPr lang="en-US" dirty="0" smtClean="0"/>
              <a:t>Is designed to be a World-Class central procurement organization</a:t>
            </a:r>
          </a:p>
          <a:p>
            <a:pPr marL="628650" lvl="1" indent="-171450">
              <a:buFont typeface="Wingdings" panose="05000000000000000000" pitchFamily="2" charset="2"/>
              <a:buChar char="§"/>
            </a:pPr>
            <a:r>
              <a:rPr lang="en-US" dirty="0" smtClean="0"/>
              <a:t>The Division develops customer-focused procurement solutions </a:t>
            </a:r>
          </a:p>
          <a:p>
            <a:pPr marL="628650" lvl="1" indent="-171450">
              <a:buFont typeface="Wingdings" panose="05000000000000000000" pitchFamily="2" charset="2"/>
              <a:buChar char="§"/>
            </a:pPr>
            <a:r>
              <a:rPr lang="en-US" dirty="0" smtClean="0"/>
              <a:t>To</a:t>
            </a:r>
            <a:r>
              <a:rPr lang="en-US" baseline="0" dirty="0" smtClean="0"/>
              <a:t> obtain needed goods/services</a:t>
            </a:r>
            <a:endParaRPr lang="en-US" dirty="0" smtClean="0"/>
          </a:p>
          <a:p>
            <a:endParaRPr lang="en-US" dirty="0" smtClean="0"/>
          </a:p>
          <a:p>
            <a:r>
              <a:rPr lang="en-US" dirty="0" smtClean="0"/>
              <a:t>[</a:t>
            </a:r>
            <a:r>
              <a:rPr lang="en-US" b="1" i="1" baseline="0" dirty="0" smtClean="0">
                <a:solidFill>
                  <a:srgbClr val="C00000"/>
                </a:solidFill>
              </a:rPr>
              <a:t>CLICK</a:t>
            </a:r>
            <a:r>
              <a:rPr lang="en-US" dirty="0" smtClean="0"/>
              <a:t>] [</a:t>
            </a:r>
            <a:r>
              <a:rPr lang="en-US" b="1" i="1" baseline="0" dirty="0" smtClean="0">
                <a:solidFill>
                  <a:srgbClr val="C00000"/>
                </a:solidFill>
              </a:rPr>
              <a:t>CLICK</a:t>
            </a:r>
            <a:r>
              <a:rPr lang="en-US" dirty="0" smtClean="0"/>
              <a:t>] Operating Context</a:t>
            </a:r>
          </a:p>
          <a:p>
            <a:r>
              <a:rPr lang="en-US" dirty="0" smtClean="0"/>
              <a:t>Must do so within:</a:t>
            </a:r>
          </a:p>
          <a:p>
            <a:pPr marL="628650" lvl="1" indent="-171450">
              <a:buFont typeface="Wingdings" panose="05000000000000000000" pitchFamily="2" charset="2"/>
              <a:buChar char="§"/>
            </a:pPr>
            <a:r>
              <a:rPr lang="en-US" dirty="0" smtClean="0"/>
              <a:t>The constraints of the State’s Procurement Code for Goods/Services; </a:t>
            </a:r>
          </a:p>
          <a:p>
            <a:pPr marL="628650" lvl="1" indent="-171450">
              <a:buFont typeface="Wingdings" panose="05000000000000000000" pitchFamily="2" charset="2"/>
              <a:buChar char="§"/>
            </a:pPr>
            <a:r>
              <a:rPr lang="en-US" dirty="0" smtClean="0"/>
              <a:t>A high procurement integrity culture; and</a:t>
            </a:r>
          </a:p>
          <a:p>
            <a:pPr marL="628650" lvl="1" indent="-171450">
              <a:buFont typeface="Wingdings" panose="05000000000000000000" pitchFamily="2" charset="2"/>
              <a:buChar char="§"/>
            </a:pPr>
            <a:r>
              <a:rPr lang="en-US" dirty="0" smtClean="0"/>
              <a:t>Stakeholder</a:t>
            </a:r>
            <a:r>
              <a:rPr lang="en-US" baseline="0" dirty="0" smtClean="0"/>
              <a:t> expectations to be engaged, effective stewards of public resources.</a:t>
            </a:r>
          </a:p>
          <a:p>
            <a:pPr marL="1085850" lvl="2" indent="-171450">
              <a:buFont typeface="Wingdings" panose="05000000000000000000" pitchFamily="2" charset="2"/>
              <a:buChar char="§"/>
            </a:pPr>
            <a:r>
              <a:rPr lang="en-US" baseline="0" dirty="0" smtClean="0"/>
              <a:t>Note:  People often don’t care if you gamble, are reckless, or take uninformed decisions when you’re playing with your own money.  But, when you are a public employee … using ‘house money’ …    stakeholders have a decidedly different expectation.</a:t>
            </a:r>
            <a:endParaRPr lang="en-US" dirty="0" smtClean="0"/>
          </a:p>
          <a:p>
            <a:endParaRPr lang="en-US" dirty="0" smtClean="0"/>
          </a:p>
          <a:p>
            <a:r>
              <a:rPr lang="en-US" dirty="0" smtClean="0"/>
              <a:t>[</a:t>
            </a:r>
            <a:r>
              <a:rPr lang="en-US" b="1" i="1" baseline="0" dirty="0" smtClean="0">
                <a:solidFill>
                  <a:srgbClr val="C00000"/>
                </a:solidFill>
              </a:rPr>
              <a:t>CLICK</a:t>
            </a:r>
            <a:r>
              <a:rPr lang="en-US" dirty="0" smtClean="0"/>
              <a:t>] [</a:t>
            </a:r>
            <a:r>
              <a:rPr lang="en-US" b="1" i="1" baseline="0" dirty="0" smtClean="0">
                <a:solidFill>
                  <a:srgbClr val="C00000"/>
                </a:solidFill>
              </a:rPr>
              <a:t>CLICK</a:t>
            </a:r>
            <a:r>
              <a:rPr lang="en-US" dirty="0" smtClean="0"/>
              <a:t>] Operations</a:t>
            </a:r>
          </a:p>
          <a:p>
            <a:r>
              <a:rPr lang="en-US" dirty="0" smtClean="0"/>
              <a:t>This often means – </a:t>
            </a:r>
          </a:p>
          <a:p>
            <a:pPr marL="628650" lvl="1" indent="-171450">
              <a:buFont typeface="Wingdings" panose="05000000000000000000" pitchFamily="2" charset="2"/>
              <a:buChar char="§"/>
            </a:pPr>
            <a:r>
              <a:rPr lang="en-US" dirty="0" smtClean="0"/>
              <a:t>Competitive Solicitations;</a:t>
            </a:r>
            <a:r>
              <a:rPr lang="en-US" baseline="0" dirty="0" smtClean="0"/>
              <a:t> </a:t>
            </a:r>
          </a:p>
          <a:p>
            <a:pPr marL="628650" lvl="1" indent="-171450">
              <a:buFont typeface="Wingdings" panose="05000000000000000000" pitchFamily="2" charset="2"/>
              <a:buChar char="§"/>
            </a:pPr>
            <a:r>
              <a:rPr lang="en-US" baseline="0" dirty="0" smtClean="0"/>
              <a:t>Resulting in value-added contracts that improve the customer experience and optimize the vendor relationship; and</a:t>
            </a:r>
          </a:p>
          <a:p>
            <a:pPr marL="628650" lvl="1" indent="-171450">
              <a:buFont typeface="Wingdings" panose="05000000000000000000" pitchFamily="2" charset="2"/>
              <a:buChar char="§"/>
            </a:pPr>
            <a:r>
              <a:rPr lang="en-US" baseline="0" dirty="0" smtClean="0"/>
              <a:t>Appropriately protect the State from liability resulting from the Contractor’s acts or omissions.  Strategically designed procurements resulting in</a:t>
            </a:r>
          </a:p>
          <a:p>
            <a:pPr marL="1085850" lvl="2" indent="-171450">
              <a:buFont typeface="Wingdings" panose="05000000000000000000" pitchFamily="2" charset="2"/>
              <a:buChar char="§"/>
            </a:pPr>
            <a:r>
              <a:rPr lang="en-US" baseline="0" dirty="0" smtClean="0"/>
              <a:t>Contracts</a:t>
            </a:r>
          </a:p>
          <a:p>
            <a:pPr marL="1085850" lvl="2" indent="-171450">
              <a:buFont typeface="Wingdings" panose="05000000000000000000" pitchFamily="2" charset="2"/>
              <a:buChar char="§"/>
            </a:pPr>
            <a:r>
              <a:rPr lang="en-US" baseline="0" dirty="0" smtClean="0"/>
              <a:t>Insurance requirements</a:t>
            </a:r>
          </a:p>
          <a:p>
            <a:endParaRPr lang="en-US" baseline="0" dirty="0" smtClean="0"/>
          </a:p>
          <a:p>
            <a:r>
              <a:rPr lang="en-US" dirty="0" smtClean="0"/>
              <a:t>[</a:t>
            </a:r>
            <a:r>
              <a:rPr lang="en-US" b="1" i="1" baseline="0" dirty="0" smtClean="0">
                <a:solidFill>
                  <a:srgbClr val="C00000"/>
                </a:solidFill>
              </a:rPr>
              <a:t>CLICK</a:t>
            </a:r>
            <a:r>
              <a:rPr lang="en-US" dirty="0" smtClean="0"/>
              <a:t>] [</a:t>
            </a:r>
            <a:r>
              <a:rPr lang="en-US" b="1" i="1" baseline="0" dirty="0" smtClean="0">
                <a:solidFill>
                  <a:srgbClr val="C00000"/>
                </a:solidFill>
              </a:rPr>
              <a:t>CLICK</a:t>
            </a:r>
            <a:r>
              <a:rPr lang="en-US" dirty="0" smtClean="0"/>
              <a:t>] Implementation</a:t>
            </a:r>
            <a:br>
              <a:rPr lang="en-US" dirty="0" smtClean="0"/>
            </a:br>
            <a:r>
              <a:rPr lang="en-US" dirty="0" smtClean="0"/>
              <a:t>To</a:t>
            </a:r>
            <a:r>
              <a:rPr lang="en-US" baseline="0" dirty="0" smtClean="0"/>
              <a:t> be cost-effective and efficient and meet stakeholder expectations, t</a:t>
            </a:r>
            <a:r>
              <a:rPr lang="en-US" dirty="0" smtClean="0"/>
              <a:t>his requires the Division to:</a:t>
            </a:r>
          </a:p>
          <a:p>
            <a:pPr marL="628650" lvl="1" indent="-171450">
              <a:buFont typeface="Wingdings" panose="05000000000000000000" pitchFamily="2" charset="2"/>
              <a:buChar char="§"/>
            </a:pPr>
            <a:r>
              <a:rPr lang="en-US" dirty="0" smtClean="0"/>
              <a:t>Build and utilize</a:t>
            </a:r>
            <a:r>
              <a:rPr lang="en-US" baseline="0" dirty="0" smtClean="0"/>
              <a:t> appropriate </a:t>
            </a:r>
            <a:r>
              <a:rPr lang="en-US" dirty="0" smtClean="0"/>
              <a:t>templates</a:t>
            </a:r>
            <a:r>
              <a:rPr lang="en-US" baseline="0" dirty="0" smtClean="0"/>
              <a:t> and tools;</a:t>
            </a:r>
          </a:p>
          <a:p>
            <a:pPr marL="628650" lvl="1" indent="-171450">
              <a:buFont typeface="Wingdings" panose="05000000000000000000" pitchFamily="2" charset="2"/>
              <a:buChar char="§"/>
            </a:pPr>
            <a:r>
              <a:rPr lang="en-US" baseline="0" dirty="0" smtClean="0"/>
              <a:t>Have training and resources to optimize these tools to design value-added procurement solutions;</a:t>
            </a:r>
          </a:p>
          <a:p>
            <a:pPr marL="628650" lvl="1" indent="-171450">
              <a:buFont typeface="Wingdings" panose="05000000000000000000" pitchFamily="2" charset="2"/>
              <a:buChar char="§"/>
            </a:pPr>
            <a:r>
              <a:rPr lang="en-US" baseline="0" dirty="0" smtClean="0"/>
              <a:t>Collaborate effectively to coordinate contractual and insurance requirements to implement the Division’s operational procurement strategy; and</a:t>
            </a:r>
          </a:p>
          <a:p>
            <a:pPr marL="1085850" lvl="2" indent="-171450">
              <a:buFont typeface="Arial" panose="020B0604020202020204" pitchFamily="34" charset="0"/>
              <a:buChar char="•"/>
            </a:pPr>
            <a:r>
              <a:rPr lang="en-US" dirty="0" smtClean="0"/>
              <a:t>Not just in Washington – but across the U.S. – public agencies require most suppliers of goods and services, licensees, permittees, Contractors and tenants to maintain insurance covering the agency against claims or judgments.</a:t>
            </a:r>
          </a:p>
          <a:p>
            <a:pPr marL="1085850" lvl="2" indent="-171450">
              <a:buFont typeface="Arial" panose="020B0604020202020204" pitchFamily="34" charset="0"/>
              <a:buChar char="•"/>
            </a:pPr>
            <a:r>
              <a:rPr lang="en-US" dirty="0" smtClean="0"/>
              <a:t>Agencies</a:t>
            </a:r>
            <a:r>
              <a:rPr lang="en-US" baseline="0" dirty="0" smtClean="0"/>
              <a:t> typically </a:t>
            </a:r>
            <a:r>
              <a:rPr lang="en-US" dirty="0" smtClean="0"/>
              <a:t>require proof that these requirements have been met, usually through the submission of a Certificate of Insurance and applicable amendatory endorsements.</a:t>
            </a:r>
          </a:p>
          <a:p>
            <a:pPr marL="1085850" lvl="2" indent="-171450">
              <a:buFont typeface="Arial" panose="020B0604020202020204" pitchFamily="34" charset="0"/>
              <a:buChar char="•"/>
            </a:pPr>
            <a:r>
              <a:rPr lang="en-US" dirty="0" smtClean="0"/>
              <a:t>Most contracts contain a description of the required insurance, an indemnification provision, and contractual requirements for the specific contract and relevant risk and operational issues.  The indemnification provision automatically takes effect when the contract is signed, but evidence that the required insurance is in place must be requested and provided in an acceptable format.</a:t>
            </a:r>
          </a:p>
          <a:p>
            <a:pPr marL="628650" lvl="1" indent="-171450">
              <a:buFont typeface="Wingdings" panose="05000000000000000000" pitchFamily="2" charset="2"/>
              <a:buChar char="§"/>
            </a:pPr>
            <a:r>
              <a:rPr lang="en-US" baseline="0" dirty="0" smtClean="0"/>
              <a:t>Lean in and actively management the Division’s procurement solutions to create value.  [e.g., Certificates of Liability Insurance and Endorsements]</a:t>
            </a:r>
            <a:endParaRPr lang="en-US" dirty="0" smtClean="0"/>
          </a:p>
          <a:p>
            <a:endParaRPr lang="en-US" dirty="0" smtClean="0"/>
          </a:p>
          <a:p>
            <a:r>
              <a:rPr lang="en-US" dirty="0" smtClean="0"/>
              <a:t>In short … [</a:t>
            </a:r>
            <a:r>
              <a:rPr lang="en-US" b="1" i="1" baseline="0" dirty="0" smtClean="0">
                <a:solidFill>
                  <a:srgbClr val="C00000"/>
                </a:solidFill>
              </a:rPr>
              <a:t>CLICK</a:t>
            </a:r>
            <a:r>
              <a:rPr lang="en-US" dirty="0" smtClean="0"/>
              <a:t>] … Communicate, Collaborate, and Create</a:t>
            </a:r>
            <a:r>
              <a:rPr lang="en-US" baseline="0" dirty="0" smtClean="0"/>
              <a:t> Value</a:t>
            </a:r>
            <a:endParaRPr lang="en-US" dirty="0" smtClean="0"/>
          </a:p>
          <a:p>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8</a:t>
            </a:fld>
            <a:endParaRPr lang="en-US" dirty="0"/>
          </a:p>
        </p:txBody>
      </p:sp>
    </p:spTree>
    <p:extLst>
      <p:ext uri="{BB962C8B-B14F-4D97-AF65-F5344CB8AC3E}">
        <p14:creationId xmlns:p14="http://schemas.microsoft.com/office/powerpoint/2010/main" val="145290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designed simply to provide a graphic illustration of much of this presentation.</a:t>
            </a:r>
          </a:p>
          <a:p>
            <a:endParaRPr lang="en-US" dirty="0" smtClean="0"/>
          </a:p>
          <a:p>
            <a:r>
              <a:rPr lang="en-US" dirty="0" smtClean="0"/>
              <a:t>It is designed:</a:t>
            </a:r>
          </a:p>
          <a:p>
            <a:pPr marL="628650" lvl="1" indent="-171450">
              <a:buFont typeface="Wingdings" panose="05000000000000000000" pitchFamily="2" charset="2"/>
              <a:buChar char="§"/>
            </a:pPr>
            <a:r>
              <a:rPr lang="en-US" dirty="0" smtClean="0"/>
              <a:t>To </a:t>
            </a:r>
            <a:r>
              <a:rPr lang="en-US" u="sng" dirty="0" smtClean="0"/>
              <a:t>depict</a:t>
            </a:r>
            <a:r>
              <a:rPr lang="en-US" dirty="0" smtClean="0"/>
              <a:t> how portions of this presentation relate to each other;</a:t>
            </a:r>
          </a:p>
          <a:p>
            <a:pPr marL="628650" lvl="1" indent="-171450">
              <a:buFont typeface="Wingdings" panose="05000000000000000000" pitchFamily="2" charset="2"/>
              <a:buChar char="§"/>
            </a:pPr>
            <a:r>
              <a:rPr lang="en-US" dirty="0" smtClean="0"/>
              <a:t>To</a:t>
            </a:r>
            <a:r>
              <a:rPr lang="en-US" baseline="0" dirty="0" smtClean="0"/>
              <a:t> </a:t>
            </a:r>
            <a:r>
              <a:rPr lang="en-US" u="sng" baseline="0" dirty="0" smtClean="0"/>
              <a:t>i</a:t>
            </a:r>
            <a:r>
              <a:rPr lang="en-US" u="sng" dirty="0" smtClean="0"/>
              <a:t>dentify</a:t>
            </a:r>
            <a:r>
              <a:rPr lang="en-US" dirty="0" smtClean="0"/>
              <a:t> C&amp;P’s </a:t>
            </a:r>
            <a:r>
              <a:rPr lang="en-US" baseline="0" dirty="0" smtClean="0"/>
              <a:t>existing tools that are relevant to each of these sections; and</a:t>
            </a:r>
          </a:p>
          <a:p>
            <a:pPr marL="628650" lvl="1" indent="-171450">
              <a:buFont typeface="Wingdings" panose="05000000000000000000" pitchFamily="2" charset="2"/>
              <a:buChar char="§"/>
            </a:pPr>
            <a:r>
              <a:rPr lang="en-US" baseline="0" dirty="0" smtClean="0"/>
              <a:t>To </a:t>
            </a:r>
            <a:r>
              <a:rPr lang="en-US" u="sng" baseline="0" dirty="0" smtClean="0"/>
              <a:t>create</a:t>
            </a:r>
            <a:r>
              <a:rPr lang="en-US" baseline="0" dirty="0" smtClean="0"/>
              <a:t> a mindset that – although this topic is complicated – there are ways to organize and think about this.</a:t>
            </a:r>
            <a:endParaRPr lang="en-US" dirty="0"/>
          </a:p>
        </p:txBody>
      </p:sp>
      <p:sp>
        <p:nvSpPr>
          <p:cNvPr id="4" name="Slide Number Placeholder 3"/>
          <p:cNvSpPr>
            <a:spLocks noGrp="1"/>
          </p:cNvSpPr>
          <p:nvPr>
            <p:ph type="sldNum" sz="quarter" idx="10"/>
          </p:nvPr>
        </p:nvSpPr>
        <p:spPr/>
        <p:txBody>
          <a:bodyPr/>
          <a:lstStyle/>
          <a:p>
            <a:fld id="{F93BC628-937E-4315-A9CD-15553DC20109}" type="slidenum">
              <a:rPr lang="en-US" smtClean="0"/>
              <a:t>9</a:t>
            </a:fld>
            <a:endParaRPr lang="en-US" dirty="0"/>
          </a:p>
        </p:txBody>
      </p:sp>
    </p:spTree>
    <p:extLst>
      <p:ext uri="{BB962C8B-B14F-4D97-AF65-F5344CB8AC3E}">
        <p14:creationId xmlns:p14="http://schemas.microsoft.com/office/powerpoint/2010/main" val="140972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decided to have a training program.</a:t>
            </a:r>
          </a:p>
          <a:p>
            <a:endParaRPr lang="en-US" dirty="0" smtClean="0"/>
          </a:p>
          <a:p>
            <a:r>
              <a:rPr lang="en-US" dirty="0" smtClean="0"/>
              <a:t>[</a:t>
            </a:r>
            <a:r>
              <a:rPr lang="en-US" b="1" i="1" baseline="0" dirty="0" smtClean="0">
                <a:solidFill>
                  <a:srgbClr val="C00000"/>
                </a:solidFill>
              </a:rPr>
              <a:t>CLICK</a:t>
            </a:r>
            <a:r>
              <a:rPr lang="en-US" dirty="0" smtClean="0"/>
              <a:t>] I know.</a:t>
            </a:r>
          </a:p>
          <a:p>
            <a:endParaRPr lang="en-US" dirty="0" smtClean="0"/>
          </a:p>
          <a:p>
            <a:r>
              <a:rPr lang="en-US" dirty="0" smtClean="0"/>
              <a:t>Seriously.  We developed a comprehensive training</a:t>
            </a:r>
            <a:r>
              <a:rPr lang="en-US" baseline="0" dirty="0" smtClean="0"/>
              <a:t> Program</a:t>
            </a:r>
          </a:p>
          <a:p>
            <a:endParaRPr lang="en-US" baseline="0" dirty="0" smtClean="0"/>
          </a:p>
          <a:p>
            <a:r>
              <a:rPr lang="en-US" dirty="0" smtClean="0"/>
              <a:t>[</a:t>
            </a:r>
            <a:r>
              <a:rPr lang="en-US" b="1" i="1" baseline="0" dirty="0" smtClean="0">
                <a:solidFill>
                  <a:srgbClr val="C00000"/>
                </a:solidFill>
              </a:rPr>
              <a:t>CLICK</a:t>
            </a:r>
            <a:r>
              <a:rPr lang="en-US" dirty="0" smtClean="0"/>
              <a:t>] </a:t>
            </a:r>
          </a:p>
          <a:p>
            <a:endParaRPr lang="en-US" baseline="0" dirty="0" smtClean="0"/>
          </a:p>
          <a:p>
            <a:r>
              <a:rPr lang="en-US" baseline="0" dirty="0" smtClean="0"/>
              <a:t>The training covered:</a:t>
            </a:r>
          </a:p>
          <a:p>
            <a:endParaRPr lang="en-US" baseline="0" dirty="0" smtClean="0"/>
          </a:p>
          <a:p>
            <a:r>
              <a:rPr lang="en-US" dirty="0" smtClean="0"/>
              <a:t>[</a:t>
            </a:r>
            <a:r>
              <a:rPr lang="en-US" b="1" i="1" baseline="0" dirty="0" smtClean="0">
                <a:solidFill>
                  <a:srgbClr val="C00000"/>
                </a:solidFill>
              </a:rPr>
              <a:t>CLICK</a:t>
            </a:r>
            <a:r>
              <a:rPr lang="en-US" dirty="0" smtClean="0"/>
              <a:t>] </a:t>
            </a:r>
          </a:p>
          <a:p>
            <a:pPr marL="628650" lvl="1" indent="-171450">
              <a:buFont typeface="Wingdings" panose="05000000000000000000" pitchFamily="2" charset="2"/>
              <a:buChar char="§"/>
            </a:pPr>
            <a:r>
              <a:rPr lang="en-US" dirty="0" smtClean="0"/>
              <a:t>Overview:  An Introduction to Strategic Contractual Risk Management</a:t>
            </a:r>
          </a:p>
          <a:p>
            <a:pPr marL="628650" lvl="1" indent="-171450">
              <a:buFont typeface="Wingdings" panose="05000000000000000000" pitchFamily="2" charset="2"/>
              <a:buChar char="§"/>
            </a:pPr>
            <a:r>
              <a:rPr lang="en-US" dirty="0" smtClean="0"/>
              <a:t>Types of Insurance Coverages</a:t>
            </a:r>
          </a:p>
          <a:p>
            <a:pPr marL="628650" lvl="1" indent="-171450">
              <a:buFont typeface="Wingdings" panose="05000000000000000000" pitchFamily="2" charset="2"/>
              <a:buChar char="§"/>
            </a:pPr>
            <a:r>
              <a:rPr lang="en-US" dirty="0" smtClean="0"/>
              <a:t>Insurance Requirements</a:t>
            </a:r>
          </a:p>
          <a:p>
            <a:pPr marL="628650" lvl="1" indent="-171450">
              <a:buFont typeface="Wingdings" panose="05000000000000000000" pitchFamily="2" charset="2"/>
              <a:buChar char="§"/>
            </a:pPr>
            <a:r>
              <a:rPr lang="en-US" dirty="0" smtClean="0"/>
              <a:t>FAQs</a:t>
            </a:r>
          </a:p>
          <a:p>
            <a:pPr marL="628650" lvl="1" indent="-171450">
              <a:buFont typeface="Wingdings" panose="05000000000000000000" pitchFamily="2" charset="2"/>
              <a:buChar char="§"/>
            </a:pPr>
            <a:r>
              <a:rPr lang="en-US" dirty="0" smtClean="0"/>
              <a:t>Takeaway Messages</a:t>
            </a:r>
          </a:p>
          <a:p>
            <a:pPr marL="628650" lvl="1" indent="-171450">
              <a:buFont typeface="Wingdings" panose="05000000000000000000" pitchFamily="2" charset="2"/>
              <a:buChar char="§"/>
            </a:pPr>
            <a:r>
              <a:rPr lang="en-US" dirty="0" smtClean="0"/>
              <a:t>Additional Resource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i="1" baseline="0" dirty="0" smtClean="0">
                <a:solidFill>
                  <a:srgbClr val="C00000"/>
                </a:solidFill>
              </a:rPr>
              <a:t>CLICK – Next Slide</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93BC628-937E-4315-A9CD-15553DC20109}" type="slidenum">
              <a:rPr lang="en-US" smtClean="0"/>
              <a:t>11</a:t>
            </a:fld>
            <a:endParaRPr lang="en-US" dirty="0"/>
          </a:p>
        </p:txBody>
      </p:sp>
    </p:spTree>
    <p:extLst>
      <p:ext uri="{BB962C8B-B14F-4D97-AF65-F5344CB8AC3E}">
        <p14:creationId xmlns:p14="http://schemas.microsoft.com/office/powerpoint/2010/main" val="29474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291032"/>
            <a:ext cx="10077450" cy="377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236075"/>
            <a:ext cx="10077450" cy="54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6971" y="627365"/>
            <a:ext cx="8313896" cy="2947861"/>
          </a:xfrm>
        </p:spPr>
        <p:txBody>
          <a:bodyPr anchor="b">
            <a:normAutofit/>
          </a:bodyPr>
          <a:lstStyle>
            <a:lvl1pPr algn="l">
              <a:lnSpc>
                <a:spcPct val="85000"/>
              </a:lnSpc>
              <a:defRPr sz="6613" spc="-41"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09261" y="3683107"/>
            <a:ext cx="8313896" cy="944827"/>
          </a:xfrm>
        </p:spPr>
        <p:txBody>
          <a:bodyPr lIns="91440" rIns="91440">
            <a:normAutofit/>
          </a:bodyPr>
          <a:lstStyle>
            <a:lvl1pPr marL="0" indent="0" algn="l">
              <a:buNone/>
              <a:defRPr sz="1984" cap="all" spc="165" baseline="0">
                <a:solidFill>
                  <a:schemeClr val="tx2"/>
                </a:solidFill>
                <a:latin typeface="+mj-lt"/>
              </a:defRPr>
            </a:lvl1pPr>
            <a:lvl2pPr marL="377922" indent="0" algn="ctr">
              <a:buNone/>
              <a:defRPr sz="1984"/>
            </a:lvl2pPr>
            <a:lvl3pPr marL="755843" indent="0" algn="ctr">
              <a:buNone/>
              <a:defRPr sz="1984"/>
            </a:lvl3pPr>
            <a:lvl4pPr marL="1133765" indent="0" algn="ctr">
              <a:buNone/>
              <a:defRPr sz="1653"/>
            </a:lvl4pPr>
            <a:lvl5pPr marL="1511686" indent="0" algn="ctr">
              <a:buNone/>
              <a:defRPr sz="1653"/>
            </a:lvl5pPr>
            <a:lvl6pPr marL="1889608" indent="0" algn="ctr">
              <a:buNone/>
              <a:defRPr sz="1653"/>
            </a:lvl6pPr>
            <a:lvl7pPr marL="2267529" indent="0" algn="ctr">
              <a:buNone/>
              <a:defRPr sz="1653"/>
            </a:lvl7pPr>
            <a:lvl8pPr marL="2645451" indent="0" algn="ctr">
              <a:buNone/>
              <a:defRPr sz="1653"/>
            </a:lvl8pPr>
            <a:lvl9pPr marL="3023372" indent="0" algn="ctr">
              <a:buNone/>
              <a:defRPr sz="1653"/>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a:t>
            </a:fld>
            <a:endParaRPr lang="en-US" dirty="0"/>
          </a:p>
        </p:txBody>
      </p:sp>
      <p:cxnSp>
        <p:nvCxnSpPr>
          <p:cNvPr id="9" name="Straight Connector 8"/>
          <p:cNvCxnSpPr/>
          <p:nvPr/>
        </p:nvCxnSpPr>
        <p:spPr>
          <a:xfrm>
            <a:off x="998205" y="3590343"/>
            <a:ext cx="816273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95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82880" indent="-182880" defTabSz="182880">
              <a:lnSpc>
                <a:spcPct val="100000"/>
              </a:lnSpc>
              <a:spcBef>
                <a:spcPts val="600"/>
              </a:spcBef>
              <a:spcAft>
                <a:spcPts val="0"/>
              </a:spcAft>
              <a:buFont typeface="Wingdings" panose="05000000000000000000" pitchFamily="2" charset="2"/>
              <a:buChar char="§"/>
              <a:tabLst>
                <a:tab pos="365760" algn="l"/>
              </a:tabLst>
              <a:defRPr sz="2400" baseline="0">
                <a:solidFill>
                  <a:schemeClr val="tx1"/>
                </a:solidFill>
              </a:defRPr>
            </a:lvl1pPr>
            <a:lvl2pPr marL="457200" indent="-182880">
              <a:lnSpc>
                <a:spcPct val="100000"/>
              </a:lnSpc>
              <a:spcBef>
                <a:spcPts val="300"/>
              </a:spcBef>
              <a:spcAft>
                <a:spcPts val="0"/>
              </a:spcAft>
              <a:buFont typeface="Arial" panose="020B0604020202020204" pitchFamily="34" charset="0"/>
              <a:buChar char="•"/>
              <a:defRPr sz="2200" baseline="0">
                <a:solidFill>
                  <a:schemeClr val="tx1"/>
                </a:solidFill>
              </a:defRPr>
            </a:lvl2pPr>
            <a:lvl3pPr marL="182880" indent="-365760">
              <a:lnSpc>
                <a:spcPct val="100000"/>
              </a:lnSpc>
              <a:spcBef>
                <a:spcPts val="600"/>
              </a:spcBef>
              <a:spcAft>
                <a:spcPts val="0"/>
              </a:spcAft>
              <a:buFont typeface="Arial" panose="020B0604020202020204" pitchFamily="34" charset="0"/>
              <a:buChar char="•"/>
              <a:defRPr sz="2200"/>
            </a:lvl3pPr>
            <a:lvl4pPr marL="731520" indent="-182880">
              <a:spcBef>
                <a:spcPts val="200"/>
              </a:spcBef>
              <a:buFont typeface="Arial" panose="020B0604020202020204" pitchFamily="34" charset="0"/>
              <a:buChar char="•"/>
              <a:defRPr sz="2000" baseline="0">
                <a:solidFill>
                  <a:schemeClr val="tx1"/>
                </a:solidFill>
              </a:defRPr>
            </a:lvl4pPr>
            <a:lvl5pPr marL="914400" indent="-182880">
              <a:lnSpc>
                <a:spcPct val="100000"/>
              </a:lnSpc>
              <a:spcBef>
                <a:spcPts val="200"/>
              </a:spcBef>
              <a:spcAft>
                <a:spcPts val="0"/>
              </a:spcAft>
              <a:buFont typeface="Courier New" panose="02070309020205020404" pitchFamily="49" charset="0"/>
              <a:buChar char="o"/>
              <a:defRPr sz="1800" baseline="0">
                <a:solidFill>
                  <a:schemeClr val="tx1">
                    <a:lumMod val="75000"/>
                    <a:lumOff val="25000"/>
                  </a:schemeClr>
                </a:solidFill>
              </a:defRPr>
            </a:lvl5pPr>
          </a:lstStyle>
          <a:p>
            <a:pPr lvl="0"/>
            <a:r>
              <a:rPr lang="en-US" dirty="0" smtClean="0"/>
              <a:t>Edit Master text styles</a:t>
            </a:r>
          </a:p>
          <a:p>
            <a:pPr lvl="1"/>
            <a:r>
              <a:rPr lang="en-US" dirty="0" smtClean="0"/>
              <a:t>Second level</a:t>
            </a:r>
          </a:p>
          <a:p>
            <a:pPr lvl="3"/>
            <a:r>
              <a:rPr lang="en-US" dirty="0" smtClean="0"/>
              <a:t>Third level</a:t>
            </a:r>
          </a:p>
        </p:txBody>
      </p:sp>
      <p:sp>
        <p:nvSpPr>
          <p:cNvPr id="4" name="Date Placeholder 3"/>
          <p:cNvSpPr>
            <a:spLocks noGrp="1"/>
          </p:cNvSpPr>
          <p:nvPr>
            <p:ph type="dt" sz="half" idx="10"/>
          </p:nvPr>
        </p:nvSpPr>
        <p:spPr/>
        <p:txBody>
          <a:bodyPr/>
          <a:lstStyle>
            <a:lvl1pPr>
              <a:defRPr cap="small" baseline="0"/>
            </a:lvl1p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a:t>
            </a:fld>
            <a:endParaRPr lang="en-US" dirty="0"/>
          </a:p>
        </p:txBody>
      </p:sp>
    </p:spTree>
    <p:extLst>
      <p:ext uri="{BB962C8B-B14F-4D97-AF65-F5344CB8AC3E}">
        <p14:creationId xmlns:p14="http://schemas.microsoft.com/office/powerpoint/2010/main" val="2854754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5" y="5291032"/>
            <a:ext cx="10074826" cy="377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5236075"/>
            <a:ext cx="10074826" cy="52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6971" y="627365"/>
            <a:ext cx="8313896" cy="2947861"/>
          </a:xfrm>
        </p:spPr>
        <p:txBody>
          <a:bodyPr anchor="b" anchorCtr="0">
            <a:normAutofit/>
          </a:bodyPr>
          <a:lstStyle>
            <a:lvl1pPr>
              <a:lnSpc>
                <a:spcPct val="85000"/>
              </a:lnSpc>
              <a:defRPr sz="3600" b="0" cap="sm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06971" y="3681047"/>
            <a:ext cx="8313896" cy="944827"/>
          </a:xfrm>
        </p:spPr>
        <p:txBody>
          <a:bodyPr lIns="91440" rIns="91440" anchor="t" anchorCtr="0">
            <a:normAutofit/>
          </a:bodyPr>
          <a:lstStyle>
            <a:lvl1pPr marL="0" indent="0">
              <a:buNone/>
              <a:defRPr sz="2400" cap="all" spc="165" baseline="0">
                <a:solidFill>
                  <a:schemeClr val="tx2"/>
                </a:solidFill>
                <a:latin typeface="+mj-lt"/>
              </a:defRPr>
            </a:lvl1pPr>
            <a:lvl2pPr marL="377922" indent="0">
              <a:buNone/>
              <a:defRPr sz="1488">
                <a:solidFill>
                  <a:schemeClr val="tx1">
                    <a:tint val="75000"/>
                  </a:schemeClr>
                </a:solidFill>
              </a:defRPr>
            </a:lvl2pPr>
            <a:lvl3pPr marL="755843" indent="0">
              <a:buNone/>
              <a:defRPr sz="1323">
                <a:solidFill>
                  <a:schemeClr val="tx1">
                    <a:tint val="75000"/>
                  </a:schemeClr>
                </a:solidFill>
              </a:defRPr>
            </a:lvl3pPr>
            <a:lvl4pPr marL="1133765" indent="0">
              <a:buNone/>
              <a:defRPr sz="1157">
                <a:solidFill>
                  <a:schemeClr val="tx1">
                    <a:tint val="75000"/>
                  </a:schemeClr>
                </a:solidFill>
              </a:defRPr>
            </a:lvl4pPr>
            <a:lvl5pPr marL="1511686" indent="0">
              <a:buNone/>
              <a:defRPr sz="1157">
                <a:solidFill>
                  <a:schemeClr val="tx1">
                    <a:tint val="75000"/>
                  </a:schemeClr>
                </a:solidFill>
              </a:defRPr>
            </a:lvl5pPr>
            <a:lvl6pPr marL="1889608" indent="0">
              <a:buNone/>
              <a:defRPr sz="1157">
                <a:solidFill>
                  <a:schemeClr val="tx1">
                    <a:tint val="75000"/>
                  </a:schemeClr>
                </a:solidFill>
              </a:defRPr>
            </a:lvl6pPr>
            <a:lvl7pPr marL="2267529" indent="0">
              <a:buNone/>
              <a:defRPr sz="1157">
                <a:solidFill>
                  <a:schemeClr val="tx1">
                    <a:tint val="75000"/>
                  </a:schemeClr>
                </a:solidFill>
              </a:defRPr>
            </a:lvl7pPr>
            <a:lvl8pPr marL="2645451" indent="0">
              <a:buNone/>
              <a:defRPr sz="1157">
                <a:solidFill>
                  <a:schemeClr val="tx1">
                    <a:tint val="75000"/>
                  </a:schemeClr>
                </a:solidFill>
              </a:defRPr>
            </a:lvl8pPr>
            <a:lvl9pPr marL="3023372" indent="0">
              <a:buNone/>
              <a:defRPr sz="1157">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lvl1pPr>
              <a:defRPr/>
            </a:lvl1p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a:t>
            </a:fld>
            <a:endParaRPr lang="en-US" dirty="0"/>
          </a:p>
        </p:txBody>
      </p:sp>
      <p:cxnSp>
        <p:nvCxnSpPr>
          <p:cNvPr id="9" name="Straight Connector 8"/>
          <p:cNvCxnSpPr/>
          <p:nvPr/>
        </p:nvCxnSpPr>
        <p:spPr>
          <a:xfrm>
            <a:off x="998205" y="3590343"/>
            <a:ext cx="816273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527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6971" y="236913"/>
            <a:ext cx="8313896" cy="1199225"/>
          </a:xfrm>
        </p:spPr>
        <p:txBody>
          <a:bodyPr>
            <a:normAutofit/>
          </a:bodyPr>
          <a:lstStyle>
            <a:lvl1pPr>
              <a:defRPr sz="3200" cap="small"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06971" y="1525722"/>
            <a:ext cx="4081367" cy="3325791"/>
          </a:xfrm>
        </p:spPr>
        <p:txBody>
          <a:bodyPr/>
          <a:lstStyle>
            <a:lvl1pPr marL="182880" indent="-182880">
              <a:lnSpc>
                <a:spcPct val="100000"/>
              </a:lnSpc>
              <a:spcBef>
                <a:spcPts val="600"/>
              </a:spcBef>
              <a:spcAft>
                <a:spcPts val="0"/>
              </a:spcAft>
              <a:buFont typeface="Wingdings" panose="05000000000000000000" pitchFamily="2" charset="2"/>
              <a:buChar char="§"/>
              <a:tabLst>
                <a:tab pos="182880" algn="l"/>
              </a:tabLst>
              <a:defRPr sz="2400" baseline="0">
                <a:solidFill>
                  <a:schemeClr val="tx1"/>
                </a:solidFill>
              </a:defRPr>
            </a:lvl1pPr>
            <a:lvl2pPr marL="457200" indent="-182880">
              <a:spcBef>
                <a:spcPts val="300"/>
              </a:spcBef>
              <a:buFont typeface="Arial" panose="020B0604020202020204" pitchFamily="34" charset="0"/>
              <a:buChar char="•"/>
              <a:defRPr sz="2200" baseline="0">
                <a:solidFill>
                  <a:schemeClr val="tx1"/>
                </a:solidFill>
              </a:defRPr>
            </a:lvl2pPr>
            <a:lvl3pPr marL="468623" indent="-151169">
              <a:buFont typeface="Courier New" panose="02070309020205020404" pitchFamily="49" charset="0"/>
              <a:buChar char="o"/>
              <a:defRPr sz="2000"/>
            </a:lvl3pPr>
            <a:lvl4pPr marL="731520" indent="-182880">
              <a:spcBef>
                <a:spcPts val="200"/>
              </a:spcBef>
              <a:buFont typeface="Arial" panose="020B0604020202020204" pitchFamily="34" charset="0"/>
              <a:buChar char="•"/>
              <a:defRPr sz="2000" baseline="0">
                <a:solidFill>
                  <a:schemeClr val="tx1"/>
                </a:solidFill>
              </a:defRPr>
            </a:lvl4pPr>
          </a:lstStyle>
          <a:p>
            <a:pPr lvl="0"/>
            <a:r>
              <a:rPr lang="en-US" dirty="0" smtClean="0"/>
              <a:t>Edit Master text styles</a:t>
            </a:r>
          </a:p>
          <a:p>
            <a:pPr lvl="1"/>
            <a:r>
              <a:rPr lang="en-US" dirty="0" smtClean="0"/>
              <a:t>Second level</a:t>
            </a:r>
          </a:p>
          <a:p>
            <a:pPr lvl="3"/>
            <a:r>
              <a:rPr lang="en-US" dirty="0" smtClean="0"/>
              <a:t>Third level</a:t>
            </a:r>
          </a:p>
        </p:txBody>
      </p:sp>
      <p:sp>
        <p:nvSpPr>
          <p:cNvPr id="4" name="Content Placeholder 3"/>
          <p:cNvSpPr>
            <a:spLocks noGrp="1"/>
          </p:cNvSpPr>
          <p:nvPr>
            <p:ph sz="half" idx="2"/>
          </p:nvPr>
        </p:nvSpPr>
        <p:spPr>
          <a:xfrm>
            <a:off x="5139500" y="1525722"/>
            <a:ext cx="4081367" cy="3325792"/>
          </a:xfrm>
        </p:spPr>
        <p:txBody>
          <a:bodyPr/>
          <a:lstStyle>
            <a:lvl1pPr marL="182880" indent="-182880">
              <a:lnSpc>
                <a:spcPct val="100000"/>
              </a:lnSpc>
              <a:spcBef>
                <a:spcPts val="600"/>
              </a:spcBef>
              <a:spcAft>
                <a:spcPts val="0"/>
              </a:spcAft>
              <a:buFont typeface="Wingdings" panose="05000000000000000000" pitchFamily="2" charset="2"/>
              <a:buChar char="§"/>
              <a:defRPr sz="2400" baseline="0">
                <a:solidFill>
                  <a:schemeClr val="tx1"/>
                </a:solidFill>
              </a:defRPr>
            </a:lvl1pPr>
            <a:lvl2pPr marL="317454" indent="-151169">
              <a:buFont typeface="Wingdings" panose="05000000000000000000" pitchFamily="2" charset="2"/>
              <a:buChar char="§"/>
              <a:defRPr sz="2400"/>
            </a:lvl2pPr>
            <a:lvl3pPr marL="457200" indent="-182880">
              <a:spcBef>
                <a:spcPts val="300"/>
              </a:spcBef>
              <a:buFont typeface="Arial" panose="020B0604020202020204" pitchFamily="34" charset="0"/>
              <a:buChar char="•"/>
              <a:defRPr lang="en-US" sz="2200" kern="1200" baseline="0" dirty="0" smtClean="0">
                <a:solidFill>
                  <a:schemeClr val="tx1"/>
                </a:solidFill>
                <a:latin typeface="+mn-lt"/>
                <a:ea typeface="+mn-ea"/>
                <a:cs typeface="+mn-cs"/>
              </a:defRPr>
            </a:lvl3pPr>
            <a:lvl4pPr marL="619791" indent="-151169">
              <a:spcBef>
                <a:spcPts val="0"/>
              </a:spcBef>
              <a:buFont typeface="Arial" panose="020B0604020202020204" pitchFamily="34" charset="0"/>
              <a:buChar char="•"/>
              <a:defRPr sz="2000"/>
            </a:lvl4pPr>
            <a:lvl5pPr marL="731520" indent="-182880">
              <a:lnSpc>
                <a:spcPct val="100000"/>
              </a:lnSpc>
              <a:spcBef>
                <a:spcPts val="200"/>
              </a:spcBef>
              <a:spcAft>
                <a:spcPts val="0"/>
              </a:spcAft>
              <a:buFont typeface="Arial" panose="020B0604020202020204" pitchFamily="34" charset="0"/>
              <a:buChar char="•"/>
              <a:defRPr sz="2000" baseline="0">
                <a:solidFill>
                  <a:schemeClr val="tx1"/>
                </a:solidFill>
              </a:defRPr>
            </a:lvl5pPr>
          </a:lstStyle>
          <a:p>
            <a:pPr lvl="0"/>
            <a:r>
              <a:rPr lang="en-US" dirty="0" smtClean="0"/>
              <a:t>Edit Master text styles</a:t>
            </a:r>
          </a:p>
          <a:p>
            <a:pPr lvl="2"/>
            <a:r>
              <a:rPr lang="en-US" dirty="0" smtClean="0"/>
              <a:t>Second level</a:t>
            </a:r>
          </a:p>
          <a:p>
            <a:pPr lvl="4"/>
            <a:r>
              <a:rPr lang="en-US" dirty="0" smtClean="0"/>
              <a:t>Third level</a:t>
            </a:r>
          </a:p>
        </p:txBody>
      </p:sp>
      <p:sp>
        <p:nvSpPr>
          <p:cNvPr id="2" name="Date Placeholder 1"/>
          <p:cNvSpPr>
            <a:spLocks noGrp="1"/>
          </p:cNvSpPr>
          <p:nvPr>
            <p:ph type="dt" sz="half" idx="10"/>
          </p:nvPr>
        </p:nvSpPr>
        <p:spPr/>
        <p:txBody>
          <a:bodyPr/>
          <a:lstStyle/>
          <a:p>
            <a:r>
              <a:rPr lang="en-US" dirty="0" smtClean="0"/>
              <a:t>Contracts &amp; Procurement</a:t>
            </a:r>
            <a:endParaRPr lang="en-US" dirty="0"/>
          </a:p>
        </p:txBody>
      </p:sp>
      <p:sp>
        <p:nvSpPr>
          <p:cNvPr id="9" name="Footer Placeholder 8"/>
          <p:cNvSpPr>
            <a:spLocks noGrp="1"/>
          </p:cNvSpPr>
          <p:nvPr>
            <p:ph type="ftr" sz="quarter" idx="11"/>
          </p:nvPr>
        </p:nvSpPr>
        <p:spPr/>
        <p:txBody>
          <a:bodyPr/>
          <a:lstStyle/>
          <a:p>
            <a:r>
              <a:rPr lang="en-US" dirty="0" smtClean="0"/>
              <a:t>Contracts &amp; Insurance Training</a:t>
            </a:r>
            <a:endParaRPr lang="en-US" dirty="0"/>
          </a:p>
        </p:txBody>
      </p:sp>
      <p:sp>
        <p:nvSpPr>
          <p:cNvPr id="10" name="Slide Number Placeholder 9"/>
          <p:cNvSpPr>
            <a:spLocks noGrp="1"/>
          </p:cNvSpPr>
          <p:nvPr>
            <p:ph type="sldNum" sz="quarter" idx="12"/>
          </p:nvPr>
        </p:nvSpPr>
        <p:spPr/>
        <p:txBody>
          <a:bodyPr/>
          <a:lstStyle/>
          <a:p>
            <a:fld id="{4E2E678C-05D9-4230-9986-361A51735870}" type="slidenum">
              <a:rPr lang="en-US" smtClean="0"/>
              <a:t>‹#›</a:t>
            </a:fld>
            <a:endParaRPr lang="en-US" dirty="0"/>
          </a:p>
        </p:txBody>
      </p:sp>
    </p:spTree>
    <p:extLst>
      <p:ext uri="{BB962C8B-B14F-4D97-AF65-F5344CB8AC3E}">
        <p14:creationId xmlns:p14="http://schemas.microsoft.com/office/powerpoint/2010/main" val="1596059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6971" y="236913"/>
            <a:ext cx="8313896" cy="1199225"/>
          </a:xfrm>
        </p:spPr>
        <p:txBody>
          <a:bodyPr>
            <a:normAutofit/>
          </a:bodyPr>
          <a:lstStyle>
            <a:lvl1pPr>
              <a:defRPr sz="3200" cap="small"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06971" y="1525984"/>
            <a:ext cx="4081367" cy="608626"/>
          </a:xfrm>
        </p:spPr>
        <p:txBody>
          <a:bodyPr lIns="91440" rIns="91440" anchor="ctr">
            <a:normAutofit/>
          </a:bodyPr>
          <a:lstStyle>
            <a:lvl1pPr marL="0" indent="0" algn="ctr">
              <a:buNone/>
              <a:defRPr sz="2400" b="1" cap="small" baseline="0">
                <a:solidFill>
                  <a:schemeClr val="tx2"/>
                </a:solidFill>
              </a:defRPr>
            </a:lvl1pPr>
            <a:lvl2pPr marL="377922" indent="0">
              <a:buNone/>
              <a:defRPr sz="1653" b="1"/>
            </a:lvl2pPr>
            <a:lvl3pPr marL="755843" indent="0">
              <a:buNone/>
              <a:defRPr sz="1488" b="1"/>
            </a:lvl3pPr>
            <a:lvl4pPr marL="1133765" indent="0">
              <a:buNone/>
              <a:defRPr sz="1323" b="1"/>
            </a:lvl4pPr>
            <a:lvl5pPr marL="1511686" indent="0">
              <a:buNone/>
              <a:defRPr sz="1323" b="1"/>
            </a:lvl5pPr>
            <a:lvl6pPr marL="1889608" indent="0">
              <a:buNone/>
              <a:defRPr sz="1323" b="1"/>
            </a:lvl6pPr>
            <a:lvl7pPr marL="2267529" indent="0">
              <a:buNone/>
              <a:defRPr sz="1323" b="1"/>
            </a:lvl7pPr>
            <a:lvl8pPr marL="2645451" indent="0">
              <a:buNone/>
              <a:defRPr sz="1323" b="1"/>
            </a:lvl8pPr>
            <a:lvl9pPr marL="3023372" indent="0">
              <a:buNone/>
              <a:defRPr sz="1323" b="1"/>
            </a:lvl9pPr>
          </a:lstStyle>
          <a:p>
            <a:pPr lvl="0"/>
            <a:r>
              <a:rPr lang="en-US" dirty="0" smtClean="0"/>
              <a:t>Edit Master text styles</a:t>
            </a:r>
          </a:p>
        </p:txBody>
      </p:sp>
      <p:sp>
        <p:nvSpPr>
          <p:cNvPr id="4" name="Content Placeholder 3"/>
          <p:cNvSpPr>
            <a:spLocks noGrp="1"/>
          </p:cNvSpPr>
          <p:nvPr>
            <p:ph sz="half" idx="2" hasCustomPrompt="1"/>
          </p:nvPr>
        </p:nvSpPr>
        <p:spPr>
          <a:xfrm>
            <a:off x="906971" y="2134611"/>
            <a:ext cx="4081367" cy="2716903"/>
          </a:xfrm>
        </p:spPr>
        <p:txBody>
          <a:bodyPr/>
          <a:lstStyle>
            <a:lvl1pPr marL="182880" indent="-182880">
              <a:lnSpc>
                <a:spcPct val="100000"/>
              </a:lnSpc>
              <a:spcAft>
                <a:spcPts val="0"/>
              </a:spcAft>
              <a:buFont typeface="Wingdings" panose="05000000000000000000" pitchFamily="2" charset="2"/>
              <a:buChar char="§"/>
              <a:defRPr sz="2400" baseline="0">
                <a:solidFill>
                  <a:schemeClr val="tx1"/>
                </a:solidFill>
              </a:defRPr>
            </a:lvl1pPr>
            <a:lvl2pPr marL="457200" indent="-182880">
              <a:spcBef>
                <a:spcPts val="200"/>
              </a:spcBef>
              <a:buFont typeface="Arial" panose="020B0604020202020204" pitchFamily="34" charset="0"/>
              <a:buChar char="•"/>
              <a:defRPr sz="2200" baseline="0">
                <a:solidFill>
                  <a:schemeClr val="tx1"/>
                </a:solidFill>
              </a:defRPr>
            </a:lvl2pPr>
            <a:lvl3pPr marL="731520" indent="-182880">
              <a:spcBef>
                <a:spcPts val="200"/>
              </a:spcBef>
              <a:defRPr sz="2000" baseline="0">
                <a:solidFill>
                  <a:schemeClr val="tx1"/>
                </a:solidFill>
              </a:defRPr>
            </a:lvl3pPr>
            <a:lvl4pPr>
              <a:defRPr sz="2000"/>
            </a:lvl4pPr>
          </a:lstStyle>
          <a:p>
            <a:pPr lvl="0"/>
            <a:r>
              <a:rPr lang="en-US" dirty="0" smtClean="0"/>
              <a:t>First level</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5139500" y="1525984"/>
            <a:ext cx="4081367" cy="608626"/>
          </a:xfrm>
        </p:spPr>
        <p:txBody>
          <a:bodyPr lIns="91440" rIns="91440" anchor="ctr">
            <a:normAutofit/>
          </a:bodyPr>
          <a:lstStyle>
            <a:lvl1pPr marL="0" indent="0" algn="ctr">
              <a:buNone/>
              <a:defRPr sz="2400" b="1" cap="small" baseline="0">
                <a:solidFill>
                  <a:schemeClr val="tx2"/>
                </a:solidFill>
              </a:defRPr>
            </a:lvl1pPr>
            <a:lvl2pPr marL="377922" indent="0">
              <a:buNone/>
              <a:defRPr sz="1653" b="1"/>
            </a:lvl2pPr>
            <a:lvl3pPr marL="755843" indent="0">
              <a:buNone/>
              <a:defRPr sz="1488" b="1"/>
            </a:lvl3pPr>
            <a:lvl4pPr marL="1133765" indent="0">
              <a:buNone/>
              <a:defRPr sz="1323" b="1"/>
            </a:lvl4pPr>
            <a:lvl5pPr marL="1511686" indent="0">
              <a:buNone/>
              <a:defRPr sz="1323" b="1"/>
            </a:lvl5pPr>
            <a:lvl6pPr marL="1889608" indent="0">
              <a:buNone/>
              <a:defRPr sz="1323" b="1"/>
            </a:lvl6pPr>
            <a:lvl7pPr marL="2267529" indent="0">
              <a:buNone/>
              <a:defRPr sz="1323" b="1"/>
            </a:lvl7pPr>
            <a:lvl8pPr marL="2645451" indent="0">
              <a:buNone/>
              <a:defRPr sz="1323" b="1"/>
            </a:lvl8pPr>
            <a:lvl9pPr marL="3023372" indent="0">
              <a:buNone/>
              <a:defRPr sz="1323" b="1"/>
            </a:lvl9pPr>
          </a:lstStyle>
          <a:p>
            <a:pPr lvl="0"/>
            <a:r>
              <a:rPr lang="en-US" dirty="0" smtClean="0"/>
              <a:t>Edit Master text styles</a:t>
            </a:r>
          </a:p>
        </p:txBody>
      </p:sp>
      <p:sp>
        <p:nvSpPr>
          <p:cNvPr id="6" name="Content Placeholder 5"/>
          <p:cNvSpPr>
            <a:spLocks noGrp="1"/>
          </p:cNvSpPr>
          <p:nvPr>
            <p:ph sz="quarter" idx="4" hasCustomPrompt="1"/>
          </p:nvPr>
        </p:nvSpPr>
        <p:spPr>
          <a:xfrm>
            <a:off x="5139500" y="2134610"/>
            <a:ext cx="4081367" cy="2716903"/>
          </a:xfrm>
        </p:spPr>
        <p:txBody>
          <a:bodyPr/>
          <a:lstStyle>
            <a:lvl1pPr marL="182880" indent="-182880">
              <a:lnSpc>
                <a:spcPct val="100000"/>
              </a:lnSpc>
              <a:spcBef>
                <a:spcPts val="200"/>
              </a:spcBef>
              <a:spcAft>
                <a:spcPts val="0"/>
              </a:spcAft>
              <a:buFont typeface="Wingdings" panose="05000000000000000000" pitchFamily="2" charset="2"/>
              <a:buChar char="§"/>
              <a:defRPr sz="2400">
                <a:solidFill>
                  <a:schemeClr val="tx1"/>
                </a:solidFill>
              </a:defRPr>
            </a:lvl1pPr>
            <a:lvl2pPr marL="457200" indent="-182880">
              <a:spcBef>
                <a:spcPts val="200"/>
              </a:spcBef>
              <a:defRPr sz="2200" baseline="0">
                <a:solidFill>
                  <a:schemeClr val="tx1"/>
                </a:solidFill>
              </a:defRPr>
            </a:lvl2pPr>
            <a:lvl3pPr marL="731520" indent="-182880">
              <a:spcBef>
                <a:spcPts val="200"/>
              </a:spcBef>
              <a:defRPr sz="2000">
                <a:solidFill>
                  <a:schemeClr val="tx1"/>
                </a:solidFill>
              </a:defRPr>
            </a:lvl3pPr>
            <a:lvl4pPr>
              <a:defRPr sz="2000"/>
            </a:lvl4pPr>
          </a:lstStyle>
          <a:p>
            <a:pPr lvl="0"/>
            <a:r>
              <a:rPr lang="en-US" dirty="0" smtClean="0"/>
              <a:t>First Level</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lvl1pPr>
              <a:defRPr/>
            </a:lvl1pPr>
          </a:lstStyle>
          <a:p>
            <a:r>
              <a:rPr lang="en-US" dirty="0" smtClean="0"/>
              <a:t>Contracts &amp; Procurement</a:t>
            </a:r>
            <a:endParaRPr lang="en-US" dirty="0"/>
          </a:p>
        </p:txBody>
      </p:sp>
      <p:sp>
        <p:nvSpPr>
          <p:cNvPr id="8" name="Footer Placeholder 7"/>
          <p:cNvSpPr>
            <a:spLocks noGrp="1"/>
          </p:cNvSpPr>
          <p:nvPr>
            <p:ph type="ftr" sz="quarter" idx="11"/>
          </p:nvPr>
        </p:nvSpPr>
        <p:spPr/>
        <p:txBody>
          <a:bodyPr/>
          <a:lstStyle/>
          <a:p>
            <a:r>
              <a:rPr lang="en-US" dirty="0" smtClean="0"/>
              <a:t>Contracts &amp; Insurance Training</a:t>
            </a:r>
            <a:endParaRPr lang="en-US" dirty="0"/>
          </a:p>
        </p:txBody>
      </p:sp>
      <p:sp>
        <p:nvSpPr>
          <p:cNvPr id="9" name="Slide Number Placeholder 8"/>
          <p:cNvSpPr>
            <a:spLocks noGrp="1"/>
          </p:cNvSpPr>
          <p:nvPr>
            <p:ph type="sldNum" sz="quarter" idx="12"/>
          </p:nvPr>
        </p:nvSpPr>
        <p:spPr/>
        <p:txBody>
          <a:bodyPr/>
          <a:lstStyle/>
          <a:p>
            <a:fld id="{4E2E678C-05D9-4230-9986-361A51735870}" type="slidenum">
              <a:rPr lang="en-US" smtClean="0"/>
              <a:t>‹#›</a:t>
            </a:fld>
            <a:endParaRPr lang="en-US" dirty="0"/>
          </a:p>
        </p:txBody>
      </p:sp>
    </p:spTree>
    <p:extLst>
      <p:ext uri="{BB962C8B-B14F-4D97-AF65-F5344CB8AC3E}">
        <p14:creationId xmlns:p14="http://schemas.microsoft.com/office/powerpoint/2010/main" val="19774628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5" y="5291032"/>
            <a:ext cx="10074826" cy="377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5236075"/>
            <a:ext cx="10074826" cy="52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vl1pPr>
          </a:lstStyle>
          <a:p>
            <a:r>
              <a:rPr lang="en-US" dirty="0" smtClean="0"/>
              <a:t>Contracts &amp; Procurement</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Contracts &amp; Insurance Training</a:t>
            </a:r>
            <a:endParaRPr lang="en-US" dirty="0"/>
          </a:p>
        </p:txBody>
      </p:sp>
      <p:sp>
        <p:nvSpPr>
          <p:cNvPr id="9" name="Slide Number Placeholder 8"/>
          <p:cNvSpPr>
            <a:spLocks noGrp="1"/>
          </p:cNvSpPr>
          <p:nvPr>
            <p:ph type="sldNum" sz="quarter" idx="12"/>
          </p:nvPr>
        </p:nvSpPr>
        <p:spPr/>
        <p:txBody>
          <a:bodyPr/>
          <a:lstStyle/>
          <a:p>
            <a:fld id="{4E2E678C-05D9-4230-9986-361A51735870}" type="slidenum">
              <a:rPr lang="en-US" smtClean="0"/>
              <a:t>‹#›</a:t>
            </a:fld>
            <a:endParaRPr lang="en-US" dirty="0"/>
          </a:p>
        </p:txBody>
      </p:sp>
    </p:spTree>
    <p:extLst>
      <p:ext uri="{BB962C8B-B14F-4D97-AF65-F5344CB8AC3E}">
        <p14:creationId xmlns:p14="http://schemas.microsoft.com/office/powerpoint/2010/main" val="1282269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625" y="5291032"/>
            <a:ext cx="10074826" cy="377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5236075"/>
            <a:ext cx="10074826" cy="52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6971" y="236913"/>
            <a:ext cx="8313896" cy="119922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6971" y="1525721"/>
            <a:ext cx="8313896" cy="3325792"/>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906971" y="5339791"/>
            <a:ext cx="2043486" cy="301820"/>
          </a:xfrm>
          <a:prstGeom prst="rect">
            <a:avLst/>
          </a:prstGeom>
        </p:spPr>
        <p:txBody>
          <a:bodyPr vert="horz" lIns="91440" tIns="45720" rIns="91440" bIns="45720" rtlCol="0" anchor="ctr"/>
          <a:lstStyle>
            <a:lvl1pPr algn="l">
              <a:defRPr sz="744" cap="small" baseline="0">
                <a:solidFill>
                  <a:srgbClr val="FFFFFF"/>
                </a:solidFill>
              </a:defRPr>
            </a:lvl1pPr>
          </a:lstStyle>
          <a:p>
            <a:r>
              <a:rPr lang="en-US" dirty="0" smtClean="0"/>
              <a:t>Contracts &amp; Procurement</a:t>
            </a:r>
            <a:endParaRPr lang="en-US" dirty="0"/>
          </a:p>
        </p:txBody>
      </p:sp>
      <p:sp>
        <p:nvSpPr>
          <p:cNvPr id="5" name="Footer Placeholder 4"/>
          <p:cNvSpPr>
            <a:spLocks noGrp="1"/>
          </p:cNvSpPr>
          <p:nvPr>
            <p:ph type="ftr" sz="quarter" idx="3"/>
          </p:nvPr>
        </p:nvSpPr>
        <p:spPr>
          <a:xfrm>
            <a:off x="3046862" y="5339791"/>
            <a:ext cx="3986349" cy="301820"/>
          </a:xfrm>
          <a:prstGeom prst="rect">
            <a:avLst/>
          </a:prstGeom>
        </p:spPr>
        <p:txBody>
          <a:bodyPr vert="horz" lIns="91440" tIns="45720" rIns="91440" bIns="45720" rtlCol="0" anchor="ctr"/>
          <a:lstStyle>
            <a:lvl1pPr algn="ctr">
              <a:defRPr sz="744" cap="small" baseline="0">
                <a:solidFill>
                  <a:srgbClr val="FFFFFF"/>
                </a:solidFill>
              </a:defRPr>
            </a:lvl1pPr>
          </a:lstStyle>
          <a:p>
            <a:r>
              <a:rPr lang="en-US" dirty="0" smtClean="0"/>
              <a:t>Contracts &amp; Insurance Training</a:t>
            </a:r>
            <a:endParaRPr lang="en-US" dirty="0"/>
          </a:p>
        </p:txBody>
      </p:sp>
      <p:sp>
        <p:nvSpPr>
          <p:cNvPr id="6" name="Slide Number Placeholder 5"/>
          <p:cNvSpPr>
            <a:spLocks noGrp="1"/>
          </p:cNvSpPr>
          <p:nvPr>
            <p:ph type="sldNum" sz="quarter" idx="4"/>
          </p:nvPr>
        </p:nvSpPr>
        <p:spPr>
          <a:xfrm>
            <a:off x="8183348" y="5339791"/>
            <a:ext cx="1084471" cy="301820"/>
          </a:xfrm>
          <a:prstGeom prst="rect">
            <a:avLst/>
          </a:prstGeom>
        </p:spPr>
        <p:txBody>
          <a:bodyPr vert="horz" lIns="91440" tIns="45720" rIns="91440" bIns="45720" rtlCol="0" anchor="ctr"/>
          <a:lstStyle>
            <a:lvl1pPr algn="r">
              <a:defRPr sz="868">
                <a:solidFill>
                  <a:srgbClr val="FFFFFF"/>
                </a:solidFill>
              </a:defRPr>
            </a:lvl1pPr>
          </a:lstStyle>
          <a:p>
            <a:fld id="{4E2E678C-05D9-4230-9986-361A51735870}" type="slidenum">
              <a:rPr lang="en-US" smtClean="0"/>
              <a:t>‹#›</a:t>
            </a:fld>
            <a:endParaRPr lang="en-US" dirty="0"/>
          </a:p>
        </p:txBody>
      </p:sp>
      <p:cxnSp>
        <p:nvCxnSpPr>
          <p:cNvPr id="10" name="Straight Connector 9"/>
          <p:cNvCxnSpPr/>
          <p:nvPr/>
        </p:nvCxnSpPr>
        <p:spPr>
          <a:xfrm>
            <a:off x="986529" y="1436538"/>
            <a:ext cx="82383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2652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3" r:id="rId6"/>
  </p:sldLayoutIdLst>
  <p:timing>
    <p:tnLst>
      <p:par>
        <p:cTn id="1" dur="indefinite" restart="never" nodeType="tmRoot"/>
      </p:par>
    </p:tnLst>
  </p:timing>
  <p:hf hdr="0"/>
  <p:txStyles>
    <p:titleStyle>
      <a:lvl1pPr algn="l" defTabSz="755843" rtl="0" eaLnBrk="1" latinLnBrk="0" hangingPunct="1">
        <a:lnSpc>
          <a:spcPct val="85000"/>
        </a:lnSpc>
        <a:spcBef>
          <a:spcPct val="0"/>
        </a:spcBef>
        <a:buNone/>
        <a:defRPr sz="3968" kern="1200" cap="small" spc="-41" baseline="0">
          <a:solidFill>
            <a:schemeClr val="tx1"/>
          </a:solidFill>
          <a:latin typeface="+mj-lt"/>
          <a:ea typeface="+mj-ea"/>
          <a:cs typeface="+mj-cs"/>
        </a:defRPr>
      </a:lvl1pPr>
    </p:titleStyle>
    <p:bodyStyle>
      <a:lvl1pPr marL="182880" indent="-182880" algn="l" defTabSz="755843" rtl="0" eaLnBrk="1" latinLnBrk="0" hangingPunct="1">
        <a:lnSpc>
          <a:spcPct val="100000"/>
        </a:lnSpc>
        <a:spcBef>
          <a:spcPts val="200"/>
        </a:spcBef>
        <a:spcAft>
          <a:spcPts val="0"/>
        </a:spcAft>
        <a:buClr>
          <a:schemeClr val="accent1"/>
        </a:buClr>
        <a:buSzPct val="100000"/>
        <a:buFont typeface="Wingdings" panose="05000000000000000000" pitchFamily="2" charset="2"/>
        <a:buChar char="§"/>
        <a:defRPr sz="2400" kern="1200" baseline="0">
          <a:solidFill>
            <a:schemeClr val="tx1"/>
          </a:solidFill>
          <a:latin typeface="+mn-lt"/>
          <a:ea typeface="+mn-ea"/>
          <a:cs typeface="+mn-cs"/>
        </a:defRPr>
      </a:lvl1pPr>
      <a:lvl2pPr marL="457200" indent="-182880" algn="l" defTabSz="755843" rtl="0" eaLnBrk="1" latinLnBrk="0" hangingPunct="1">
        <a:lnSpc>
          <a:spcPct val="100000"/>
        </a:lnSpc>
        <a:spcBef>
          <a:spcPts val="200"/>
        </a:spcBef>
        <a:spcAft>
          <a:spcPts val="0"/>
        </a:spcAft>
        <a:buClr>
          <a:schemeClr val="accent1"/>
        </a:buClr>
        <a:buFont typeface="Calibri" panose="020F0502020204030204" pitchFamily="34" charset="0"/>
        <a:buChar char="•"/>
        <a:defRPr sz="2200" kern="1200" baseline="0">
          <a:solidFill>
            <a:schemeClr val="tx1"/>
          </a:solidFill>
          <a:latin typeface="+mn-lt"/>
          <a:ea typeface="+mn-ea"/>
          <a:cs typeface="+mn-cs"/>
        </a:defRPr>
      </a:lvl2pPr>
      <a:lvl3pPr marL="731520" indent="-182880" algn="l" defTabSz="755843" rtl="0" eaLnBrk="1" latinLnBrk="0" hangingPunct="1">
        <a:lnSpc>
          <a:spcPct val="100000"/>
        </a:lnSpc>
        <a:spcBef>
          <a:spcPts val="200"/>
        </a:spcBef>
        <a:spcAft>
          <a:spcPts val="0"/>
        </a:spcAft>
        <a:buClr>
          <a:schemeClr val="accent1"/>
        </a:buClr>
        <a:buFont typeface="Arial" panose="020B0604020202020204" pitchFamily="34" charset="0"/>
        <a:buChar char="•"/>
        <a:defRPr sz="2000" kern="1200" baseline="0">
          <a:solidFill>
            <a:schemeClr val="tx1"/>
          </a:solidFill>
          <a:latin typeface="+mn-lt"/>
          <a:ea typeface="+mn-ea"/>
          <a:cs typeface="+mn-cs"/>
        </a:defRPr>
      </a:lvl3pPr>
      <a:lvl4pPr marL="619791" indent="-151169" algn="l" defTabSz="755843" rtl="0" eaLnBrk="1" latinLnBrk="0" hangingPunct="1">
        <a:lnSpc>
          <a:spcPct val="100000"/>
        </a:lnSpc>
        <a:spcBef>
          <a:spcPts val="400"/>
        </a:spcBef>
        <a:spcAft>
          <a:spcPts val="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4pPr>
      <a:lvl5pPr marL="770960" indent="-151169" algn="l" defTabSz="755843" rtl="0" eaLnBrk="1" latinLnBrk="0" hangingPunct="1">
        <a:lnSpc>
          <a:spcPct val="90000"/>
        </a:lnSpc>
        <a:spcBef>
          <a:spcPts val="165"/>
        </a:spcBef>
        <a:spcAft>
          <a:spcPts val="331"/>
        </a:spcAft>
        <a:buClr>
          <a:schemeClr val="accent1"/>
        </a:buClr>
        <a:buFont typeface="Calibri" pitchFamily="34" charset="0"/>
        <a:buChar char="◦"/>
        <a:defRPr sz="1157" kern="1200">
          <a:solidFill>
            <a:schemeClr val="tx1">
              <a:lumMod val="75000"/>
              <a:lumOff val="25000"/>
            </a:schemeClr>
          </a:solidFill>
          <a:latin typeface="+mn-lt"/>
          <a:ea typeface="+mn-ea"/>
          <a:cs typeface="+mn-cs"/>
        </a:defRPr>
      </a:lvl5pPr>
      <a:lvl6pPr marL="909260" indent="-188961" algn="l" defTabSz="755843" rtl="0" eaLnBrk="1" latinLnBrk="0" hangingPunct="1">
        <a:lnSpc>
          <a:spcPct val="90000"/>
        </a:lnSpc>
        <a:spcBef>
          <a:spcPts val="165"/>
        </a:spcBef>
        <a:spcAft>
          <a:spcPts val="331"/>
        </a:spcAft>
        <a:buClr>
          <a:schemeClr val="accent1"/>
        </a:buClr>
        <a:buFont typeface="Calibri" pitchFamily="34" charset="0"/>
        <a:buChar char="◦"/>
        <a:defRPr sz="1157" kern="1200">
          <a:solidFill>
            <a:schemeClr val="tx1">
              <a:lumMod val="75000"/>
              <a:lumOff val="25000"/>
            </a:schemeClr>
          </a:solidFill>
          <a:latin typeface="+mn-lt"/>
          <a:ea typeface="+mn-ea"/>
          <a:cs typeface="+mn-cs"/>
        </a:defRPr>
      </a:lvl6pPr>
      <a:lvl7pPr marL="1074580" indent="-188961" algn="l" defTabSz="755843" rtl="0" eaLnBrk="1" latinLnBrk="0" hangingPunct="1">
        <a:lnSpc>
          <a:spcPct val="90000"/>
        </a:lnSpc>
        <a:spcBef>
          <a:spcPts val="165"/>
        </a:spcBef>
        <a:spcAft>
          <a:spcPts val="331"/>
        </a:spcAft>
        <a:buClr>
          <a:schemeClr val="accent1"/>
        </a:buClr>
        <a:buFont typeface="Calibri" pitchFamily="34" charset="0"/>
        <a:buChar char="◦"/>
        <a:defRPr sz="1157" kern="1200">
          <a:solidFill>
            <a:schemeClr val="tx1">
              <a:lumMod val="75000"/>
              <a:lumOff val="25000"/>
            </a:schemeClr>
          </a:solidFill>
          <a:latin typeface="+mn-lt"/>
          <a:ea typeface="+mn-ea"/>
          <a:cs typeface="+mn-cs"/>
        </a:defRPr>
      </a:lvl7pPr>
      <a:lvl8pPr marL="1239900" indent="-188961" algn="l" defTabSz="755843" rtl="0" eaLnBrk="1" latinLnBrk="0" hangingPunct="1">
        <a:lnSpc>
          <a:spcPct val="90000"/>
        </a:lnSpc>
        <a:spcBef>
          <a:spcPts val="165"/>
        </a:spcBef>
        <a:spcAft>
          <a:spcPts val="331"/>
        </a:spcAft>
        <a:buClr>
          <a:schemeClr val="accent1"/>
        </a:buClr>
        <a:buFont typeface="Calibri" pitchFamily="34" charset="0"/>
        <a:buChar char="◦"/>
        <a:defRPr sz="1157" kern="1200">
          <a:solidFill>
            <a:schemeClr val="tx1">
              <a:lumMod val="75000"/>
              <a:lumOff val="25000"/>
            </a:schemeClr>
          </a:solidFill>
          <a:latin typeface="+mn-lt"/>
          <a:ea typeface="+mn-ea"/>
          <a:cs typeface="+mn-cs"/>
        </a:defRPr>
      </a:lvl8pPr>
      <a:lvl9pPr marL="1405220" indent="-188961" algn="l" defTabSz="755843" rtl="0" eaLnBrk="1" latinLnBrk="0" hangingPunct="1">
        <a:lnSpc>
          <a:spcPct val="90000"/>
        </a:lnSpc>
        <a:spcBef>
          <a:spcPts val="165"/>
        </a:spcBef>
        <a:spcAft>
          <a:spcPts val="331"/>
        </a:spcAft>
        <a:buClr>
          <a:schemeClr val="accent1"/>
        </a:buClr>
        <a:buFont typeface="Calibri" pitchFamily="34" charset="0"/>
        <a:buChar char="◦"/>
        <a:defRPr sz="1157" kern="1200">
          <a:solidFill>
            <a:schemeClr val="tx1">
              <a:lumMod val="75000"/>
              <a:lumOff val="25000"/>
            </a:schemeClr>
          </a:solidFill>
          <a:latin typeface="+mn-lt"/>
          <a:ea typeface="+mn-ea"/>
          <a:cs typeface="+mn-cs"/>
        </a:defRPr>
      </a:lvl9pPr>
    </p:bodyStyle>
    <p:otherStyle>
      <a:defPPr>
        <a:defRPr lang="en-US"/>
      </a:defPPr>
      <a:lvl1pPr marL="0" algn="l" defTabSz="755843" rtl="0" eaLnBrk="1" latinLnBrk="0" hangingPunct="1">
        <a:defRPr sz="1488" kern="1200">
          <a:solidFill>
            <a:schemeClr val="tx1"/>
          </a:solidFill>
          <a:latin typeface="+mn-lt"/>
          <a:ea typeface="+mn-ea"/>
          <a:cs typeface="+mn-cs"/>
        </a:defRPr>
      </a:lvl1pPr>
      <a:lvl2pPr marL="377922" algn="l" defTabSz="755843" rtl="0" eaLnBrk="1" latinLnBrk="0" hangingPunct="1">
        <a:defRPr sz="1488" kern="1200">
          <a:solidFill>
            <a:schemeClr val="tx1"/>
          </a:solidFill>
          <a:latin typeface="+mn-lt"/>
          <a:ea typeface="+mn-ea"/>
          <a:cs typeface="+mn-cs"/>
        </a:defRPr>
      </a:lvl2pPr>
      <a:lvl3pPr marL="755843" algn="l" defTabSz="755843" rtl="0" eaLnBrk="1" latinLnBrk="0" hangingPunct="1">
        <a:defRPr sz="1488" kern="1200">
          <a:solidFill>
            <a:schemeClr val="tx1"/>
          </a:solidFill>
          <a:latin typeface="+mn-lt"/>
          <a:ea typeface="+mn-ea"/>
          <a:cs typeface="+mn-cs"/>
        </a:defRPr>
      </a:lvl3pPr>
      <a:lvl4pPr marL="1133765" algn="l" defTabSz="755843" rtl="0" eaLnBrk="1" latinLnBrk="0" hangingPunct="1">
        <a:defRPr sz="1488" kern="1200">
          <a:solidFill>
            <a:schemeClr val="tx1"/>
          </a:solidFill>
          <a:latin typeface="+mn-lt"/>
          <a:ea typeface="+mn-ea"/>
          <a:cs typeface="+mn-cs"/>
        </a:defRPr>
      </a:lvl4pPr>
      <a:lvl5pPr marL="1511686" algn="l" defTabSz="755843" rtl="0" eaLnBrk="1" latinLnBrk="0" hangingPunct="1">
        <a:defRPr sz="1488" kern="1200">
          <a:solidFill>
            <a:schemeClr val="tx1"/>
          </a:solidFill>
          <a:latin typeface="+mn-lt"/>
          <a:ea typeface="+mn-ea"/>
          <a:cs typeface="+mn-cs"/>
        </a:defRPr>
      </a:lvl5pPr>
      <a:lvl6pPr marL="1889608" algn="l" defTabSz="755843" rtl="0" eaLnBrk="1" latinLnBrk="0" hangingPunct="1">
        <a:defRPr sz="1488" kern="1200">
          <a:solidFill>
            <a:schemeClr val="tx1"/>
          </a:solidFill>
          <a:latin typeface="+mn-lt"/>
          <a:ea typeface="+mn-ea"/>
          <a:cs typeface="+mn-cs"/>
        </a:defRPr>
      </a:lvl6pPr>
      <a:lvl7pPr marL="2267529" algn="l" defTabSz="755843" rtl="0" eaLnBrk="1" latinLnBrk="0" hangingPunct="1">
        <a:defRPr sz="1488" kern="1200">
          <a:solidFill>
            <a:schemeClr val="tx1"/>
          </a:solidFill>
          <a:latin typeface="+mn-lt"/>
          <a:ea typeface="+mn-ea"/>
          <a:cs typeface="+mn-cs"/>
        </a:defRPr>
      </a:lvl7pPr>
      <a:lvl8pPr marL="2645451" algn="l" defTabSz="755843" rtl="0" eaLnBrk="1" latinLnBrk="0" hangingPunct="1">
        <a:defRPr sz="1488" kern="1200">
          <a:solidFill>
            <a:schemeClr val="tx1"/>
          </a:solidFill>
          <a:latin typeface="+mn-lt"/>
          <a:ea typeface="+mn-ea"/>
          <a:cs typeface="+mn-cs"/>
        </a:defRPr>
      </a:lvl8pPr>
      <a:lvl9pPr marL="3023372" algn="l" defTabSz="75584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7.png"/><Relationship Id="rId7" Type="http://schemas.openxmlformats.org/officeDocument/2006/relationships/diagramLayout" Target="../diagrams/layout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Data" Target="../diagrams/data7.xml"/><Relationship Id="rId5" Type="http://schemas.openxmlformats.org/officeDocument/2006/relationships/image" Target="../media/image3.PNG"/><Relationship Id="rId10" Type="http://schemas.microsoft.com/office/2007/relationships/diagramDrawing" Target="../diagrams/drawing7.xml"/><Relationship Id="rId4" Type="http://schemas.openxmlformats.org/officeDocument/2006/relationships/image" Target="../media/image8.png"/><Relationship Id="rId9"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cap="small" dirty="0" smtClean="0"/>
              <a:t>Contractual Insurance </a:t>
            </a:r>
            <a:r>
              <a:rPr lang="en-US" sz="3600" cap="small" dirty="0" smtClean="0"/>
              <a:t>Requirements </a:t>
            </a:r>
            <a:r>
              <a:rPr lang="en-US" sz="3600" cap="small" dirty="0" smtClean="0"/>
              <a:t>&amp; Training for </a:t>
            </a:r>
            <a:r>
              <a:rPr lang="en-US" sz="3600" cap="small" dirty="0" smtClean="0"/>
              <a:t/>
            </a:r>
            <a:br>
              <a:rPr lang="en-US" sz="3600" cap="small" dirty="0" smtClean="0"/>
            </a:br>
            <a:r>
              <a:rPr lang="en-US" sz="3600" cap="small" dirty="0" smtClean="0"/>
              <a:t>State Contracts for </a:t>
            </a:r>
            <a:r>
              <a:rPr lang="en-US" sz="3600" cap="small" dirty="0" smtClean="0"/>
              <a:t>Goods/Services</a:t>
            </a:r>
            <a:endParaRPr lang="en-US" sz="3600" i="1" cap="small" dirty="0"/>
          </a:p>
        </p:txBody>
      </p:sp>
      <p:sp>
        <p:nvSpPr>
          <p:cNvPr id="6" name="Subtitle 5"/>
          <p:cNvSpPr>
            <a:spLocks noGrp="1"/>
          </p:cNvSpPr>
          <p:nvPr>
            <p:ph type="subTitle" idx="1"/>
          </p:nvPr>
        </p:nvSpPr>
        <p:spPr/>
        <p:txBody>
          <a:bodyPr>
            <a:normAutofit fontScale="92500" lnSpcReduction="10000"/>
          </a:bodyPr>
          <a:lstStyle/>
          <a:p>
            <a:r>
              <a:rPr lang="en-US" sz="3200" cap="small" dirty="0" smtClean="0"/>
              <a:t>OMWBE – Tools for Equity In Public Spending</a:t>
            </a:r>
            <a:endParaRPr lang="en-US" sz="3200" cap="small" dirty="0" smtClean="0"/>
          </a:p>
          <a:p>
            <a:pPr>
              <a:lnSpc>
                <a:spcPct val="100000"/>
              </a:lnSpc>
              <a:spcBef>
                <a:spcPts val="0"/>
              </a:spcBef>
              <a:spcAft>
                <a:spcPts val="0"/>
              </a:spcAft>
            </a:pPr>
            <a:r>
              <a:rPr lang="en-US" sz="2800" cap="small" dirty="0" smtClean="0"/>
              <a:t>June 8, </a:t>
            </a:r>
            <a:r>
              <a:rPr lang="en-US" sz="2800" cap="small" dirty="0" smtClean="0"/>
              <a:t>2021</a:t>
            </a:r>
            <a:endParaRPr lang="en-US" sz="2800" cap="small" dirty="0"/>
          </a:p>
        </p:txBody>
      </p:sp>
      <p:sp>
        <p:nvSpPr>
          <p:cNvPr id="4" name="Slide Number Placeholder 3"/>
          <p:cNvSpPr>
            <a:spLocks noGrp="1"/>
          </p:cNvSpPr>
          <p:nvPr>
            <p:ph type="sldNum" sz="quarter" idx="12"/>
          </p:nvPr>
        </p:nvSpPr>
        <p:spPr/>
        <p:txBody>
          <a:bodyPr/>
          <a:lstStyle/>
          <a:p>
            <a:fld id="{4E2E678C-05D9-4230-9986-361A51735870}" type="slidenum">
              <a:rPr lang="en-US" smtClean="0"/>
              <a:t>1</a:t>
            </a:fld>
            <a:endParaRPr lang="en-US" dirty="0"/>
          </a:p>
        </p:txBody>
      </p:sp>
      <p:sp>
        <p:nvSpPr>
          <p:cNvPr id="2" name="Date Placeholder 1"/>
          <p:cNvSpPr>
            <a:spLocks noGrp="1"/>
          </p:cNvSpPr>
          <p:nvPr>
            <p:ph type="dt" sz="half" idx="10"/>
          </p:nvPr>
        </p:nvSpPr>
        <p:spPr/>
        <p:txBody>
          <a:bodyPr/>
          <a:lstStyle/>
          <a:p>
            <a:r>
              <a:rPr lang="en-US" dirty="0" smtClean="0"/>
              <a:t>Contracts &amp; Procurement</a:t>
            </a:r>
            <a:endParaRPr lang="en-US" dirty="0"/>
          </a:p>
        </p:txBody>
      </p:sp>
      <p:sp>
        <p:nvSpPr>
          <p:cNvPr id="3" name="Footer Placeholder 2"/>
          <p:cNvSpPr>
            <a:spLocks noGrp="1"/>
          </p:cNvSpPr>
          <p:nvPr>
            <p:ph type="ftr" sz="quarter" idx="11"/>
          </p:nvPr>
        </p:nvSpPr>
        <p:spPr/>
        <p:txBody>
          <a:bodyPr/>
          <a:lstStyle/>
          <a:p>
            <a:r>
              <a:rPr lang="en-US" dirty="0" smtClean="0"/>
              <a:t>Contracts &amp; Insurance Training</a:t>
            </a:r>
            <a:endParaRPr lang="en-US" dirty="0"/>
          </a:p>
        </p:txBody>
      </p:sp>
      <p:pic>
        <p:nvPicPr>
          <p:cNvPr id="7" name="Picture 6"/>
          <p:cNvPicPr>
            <a:picLocks noChangeAspect="1"/>
          </p:cNvPicPr>
          <p:nvPr/>
        </p:nvPicPr>
        <p:blipFill>
          <a:blip r:embed="rId3"/>
          <a:stretch>
            <a:fillRect/>
          </a:stretch>
        </p:blipFill>
        <p:spPr>
          <a:xfrm>
            <a:off x="899931" y="659011"/>
            <a:ext cx="4590686" cy="755970"/>
          </a:xfrm>
          <a:prstGeom prst="rect">
            <a:avLst/>
          </a:prstGeom>
        </p:spPr>
      </p:pic>
    </p:spTree>
    <p:extLst>
      <p:ext uri="{BB962C8B-B14F-4D97-AF65-F5344CB8AC3E}">
        <p14:creationId xmlns:p14="http://schemas.microsoft.com/office/powerpoint/2010/main" val="1376352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Sessions</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10</a:t>
            </a:fld>
            <a:endParaRPr lang="en-US" dirty="0"/>
          </a:p>
        </p:txBody>
      </p:sp>
    </p:spTree>
    <p:extLst>
      <p:ext uri="{BB962C8B-B14F-4D97-AF65-F5344CB8AC3E}">
        <p14:creationId xmlns:p14="http://schemas.microsoft.com/office/powerpoint/2010/main" val="125379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Enterprise Services – Training Resources</a:t>
            </a:r>
            <a:endParaRPr lang="en-US"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1966" y="1525588"/>
            <a:ext cx="3670455" cy="3325812"/>
          </a:xfrm>
        </p:spPr>
      </p:pic>
      <p:sp>
        <p:nvSpPr>
          <p:cNvPr id="10" name="Content Placeholder 9"/>
          <p:cNvSpPr>
            <a:spLocks noGrp="1"/>
          </p:cNvSpPr>
          <p:nvPr>
            <p:ph sz="half" idx="2"/>
          </p:nvPr>
        </p:nvSpPr>
        <p:spPr/>
        <p:txBody>
          <a:bodyPr>
            <a:normAutofit fontScale="92500" lnSpcReduction="10000"/>
          </a:bodyPr>
          <a:lstStyle/>
          <a:p>
            <a:pPr>
              <a:spcBef>
                <a:spcPts val="1200"/>
              </a:spcBef>
            </a:pPr>
            <a:r>
              <a:rPr lang="en-US" dirty="0"/>
              <a:t>Overview:  An Introduction to Strategic Contractual Risk Management</a:t>
            </a:r>
          </a:p>
          <a:p>
            <a:pPr>
              <a:spcBef>
                <a:spcPts val="1200"/>
              </a:spcBef>
            </a:pPr>
            <a:r>
              <a:rPr lang="en-US" dirty="0"/>
              <a:t>Types of Insurance Coverages</a:t>
            </a:r>
          </a:p>
          <a:p>
            <a:pPr>
              <a:spcBef>
                <a:spcPts val="1200"/>
              </a:spcBef>
            </a:pPr>
            <a:r>
              <a:rPr lang="en-US" dirty="0"/>
              <a:t>Insurance Requirements</a:t>
            </a:r>
          </a:p>
          <a:p>
            <a:pPr>
              <a:spcBef>
                <a:spcPts val="1200"/>
              </a:spcBef>
            </a:pPr>
            <a:r>
              <a:rPr lang="en-US" dirty="0"/>
              <a:t>FAQs</a:t>
            </a:r>
          </a:p>
          <a:p>
            <a:pPr>
              <a:spcBef>
                <a:spcPts val="1200"/>
              </a:spcBef>
            </a:pPr>
            <a:r>
              <a:rPr lang="en-US" dirty="0"/>
              <a:t>Takeaway Messages</a:t>
            </a:r>
          </a:p>
          <a:p>
            <a:pPr>
              <a:spcBef>
                <a:spcPts val="1200"/>
              </a:spcBef>
            </a:pPr>
            <a:r>
              <a:rPr lang="en-US" dirty="0"/>
              <a:t>Additional Resources</a:t>
            </a:r>
            <a:endParaRPr lang="en-US" dirty="0"/>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11</a:t>
            </a:fld>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45" y="1462105"/>
            <a:ext cx="4216916" cy="357000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06" y="2018825"/>
            <a:ext cx="4203948" cy="2456568"/>
          </a:xfrm>
          <a:prstGeom prst="rect">
            <a:avLst/>
          </a:prstGeom>
        </p:spPr>
      </p:pic>
    </p:spTree>
    <p:extLst>
      <p:ext uri="{BB962C8B-B14F-4D97-AF65-F5344CB8AC3E}">
        <p14:creationId xmlns:p14="http://schemas.microsoft.com/office/powerpoint/2010/main" val="19893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Coverages – Goods/Services Contracts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Workers’ Compensation</a:t>
            </a:r>
          </a:p>
          <a:p>
            <a:r>
              <a:rPr lang="en-US" dirty="0" smtClean="0"/>
              <a:t>Maritime Workers (Jones Act)</a:t>
            </a:r>
          </a:p>
          <a:p>
            <a:r>
              <a:rPr lang="en-US" dirty="0" smtClean="0"/>
              <a:t>Employer’s Liability (Stop Gap)</a:t>
            </a:r>
          </a:p>
          <a:p>
            <a:r>
              <a:rPr lang="en-US" dirty="0"/>
              <a:t>Commercial General Liability</a:t>
            </a:r>
          </a:p>
          <a:p>
            <a:r>
              <a:rPr lang="en-US" dirty="0" smtClean="0"/>
              <a:t>Commercial Automobile Liability</a:t>
            </a:r>
          </a:p>
          <a:p>
            <a:r>
              <a:rPr lang="en-US" dirty="0" smtClean="0"/>
              <a:t>Professional Liability (E&amp;O)</a:t>
            </a:r>
          </a:p>
          <a:p>
            <a:r>
              <a:rPr lang="en-US" dirty="0" smtClean="0"/>
              <a:t>Technology Professional Liability</a:t>
            </a:r>
          </a:p>
          <a:p>
            <a:r>
              <a:rPr lang="en-US" dirty="0" smtClean="0"/>
              <a:t>Cyber Liability</a:t>
            </a:r>
          </a:p>
          <a:p>
            <a:r>
              <a:rPr lang="en-US" dirty="0"/>
              <a:t>Crime/Employee </a:t>
            </a:r>
            <a:r>
              <a:rPr lang="en-US" dirty="0" smtClean="0"/>
              <a:t>Dishonesty</a:t>
            </a:r>
          </a:p>
          <a:p>
            <a:r>
              <a:rPr lang="en-US" dirty="0" smtClean="0"/>
              <a:t>Commercial Umbrella</a:t>
            </a:r>
          </a:p>
          <a:p>
            <a:r>
              <a:rPr lang="en-US" dirty="0" smtClean="0"/>
              <a:t>Excess Liability</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Transportation Pollution Liability</a:t>
            </a:r>
          </a:p>
          <a:p>
            <a:r>
              <a:rPr lang="en-US" dirty="0" smtClean="0"/>
              <a:t>Pollution Liability</a:t>
            </a:r>
          </a:p>
          <a:p>
            <a:r>
              <a:rPr lang="en-US" dirty="0" smtClean="0"/>
              <a:t>Environmental Liability</a:t>
            </a:r>
          </a:p>
          <a:p>
            <a:r>
              <a:rPr lang="en-US" dirty="0" smtClean="0"/>
              <a:t>Wet Marine Vessel &amp; Liability</a:t>
            </a:r>
          </a:p>
          <a:p>
            <a:r>
              <a:rPr lang="en-US" dirty="0" smtClean="0"/>
              <a:t>Inland Marine</a:t>
            </a:r>
          </a:p>
          <a:p>
            <a:r>
              <a:rPr lang="en-US" dirty="0" smtClean="0"/>
              <a:t>Aviation Hull &amp; Liability</a:t>
            </a:r>
          </a:p>
          <a:p>
            <a:r>
              <a:rPr lang="en-US" dirty="0" smtClean="0"/>
              <a:t>Property</a:t>
            </a:r>
          </a:p>
          <a:p>
            <a:r>
              <a:rPr lang="en-US" dirty="0" smtClean="0"/>
              <a:t>Boiler &amp; Machinery</a:t>
            </a:r>
          </a:p>
          <a:p>
            <a:r>
              <a:rPr lang="en-US" dirty="0" smtClean="0"/>
              <a:t>Building &amp; Personal Property</a:t>
            </a:r>
          </a:p>
          <a:p>
            <a:r>
              <a:rPr lang="en-US" dirty="0" smtClean="0"/>
              <a:t>Builders Risk</a:t>
            </a:r>
          </a:p>
          <a:p>
            <a:r>
              <a:rPr lang="en-US" dirty="0" smtClean="0"/>
              <a:t>Etc.</a:t>
            </a:r>
            <a:endParaRPr lang="en-US" dirty="0"/>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12</a:t>
            </a:fld>
            <a:endParaRPr lang="en-US" dirty="0"/>
          </a:p>
        </p:txBody>
      </p:sp>
    </p:spTree>
    <p:extLst>
      <p:ext uri="{BB962C8B-B14F-4D97-AF65-F5344CB8AC3E}">
        <p14:creationId xmlns:p14="http://schemas.microsoft.com/office/powerpoint/2010/main" val="172324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Insurance Coverages</a:t>
            </a:r>
            <a:endParaRPr lang="en-US" dirty="0"/>
          </a:p>
        </p:txBody>
      </p:sp>
      <p:graphicFrame>
        <p:nvGraphicFramePr>
          <p:cNvPr id="10" name="Content Placeholder 9"/>
          <p:cNvGraphicFramePr>
            <a:graphicFrameLocks noGrp="1"/>
          </p:cNvGraphicFramePr>
          <p:nvPr>
            <p:ph idx="1"/>
            <p:extLst/>
          </p:nvPr>
        </p:nvGraphicFramePr>
        <p:xfrm>
          <a:off x="906463" y="1525587"/>
          <a:ext cx="8313737" cy="3671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13</a:t>
            </a:fld>
            <a:endParaRPr lang="en-US" dirty="0"/>
          </a:p>
        </p:txBody>
      </p:sp>
    </p:spTree>
    <p:extLst>
      <p:ext uri="{BB962C8B-B14F-4D97-AF65-F5344CB8AC3E}">
        <p14:creationId xmlns:p14="http://schemas.microsoft.com/office/powerpoint/2010/main" val="29699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Appropriate Insurance Coverage – Important Factors</a:t>
            </a:r>
            <a:endParaRPr lang="en-US" dirty="0"/>
          </a:p>
        </p:txBody>
      </p:sp>
      <p:sp>
        <p:nvSpPr>
          <p:cNvPr id="3" name="Content Placeholder 2"/>
          <p:cNvSpPr>
            <a:spLocks noGrp="1"/>
          </p:cNvSpPr>
          <p:nvPr>
            <p:ph sz="half" idx="1"/>
          </p:nvPr>
        </p:nvSpPr>
        <p:spPr>
          <a:xfrm>
            <a:off x="906971" y="1525722"/>
            <a:ext cx="4081367" cy="3594759"/>
          </a:xfrm>
        </p:spPr>
        <p:txBody>
          <a:bodyPr>
            <a:normAutofit lnSpcReduction="10000"/>
          </a:bodyPr>
          <a:lstStyle/>
          <a:p>
            <a:r>
              <a:rPr lang="en-US" dirty="0" smtClean="0"/>
              <a:t>Appropriate insurance coverage will depend on numerous factors, including:</a:t>
            </a:r>
          </a:p>
          <a:p>
            <a:pPr marL="628650" lvl="1" indent="-171450">
              <a:buFont typeface="Wingdings" panose="05000000000000000000" pitchFamily="2" charset="2"/>
              <a:buChar char="§"/>
            </a:pPr>
            <a:r>
              <a:rPr lang="en-US" dirty="0" smtClean="0"/>
              <a:t>The </a:t>
            </a:r>
            <a:r>
              <a:rPr lang="en-US" sz="2400" dirty="0" smtClean="0">
                <a:latin typeface="Calibri" panose="020F0502020204030204" pitchFamily="34" charset="0"/>
                <a:cs typeface="Calibri" panose="020F0502020204030204" pitchFamily="34" charset="0"/>
              </a:rPr>
              <a:t>particular </a:t>
            </a:r>
            <a:r>
              <a:rPr lang="en-US" sz="2400" dirty="0">
                <a:latin typeface="Calibri" panose="020F0502020204030204" pitchFamily="34" charset="0"/>
                <a:cs typeface="Calibri" panose="020F0502020204030204" pitchFamily="34" charset="0"/>
              </a:rPr>
              <a:t>contract</a:t>
            </a:r>
          </a:p>
          <a:p>
            <a:pPr marL="628650" lvl="1" indent="-171450">
              <a:buFont typeface="Wingdings" panose="05000000000000000000" pitchFamily="2" charset="2"/>
              <a:buChar char="§"/>
            </a:pPr>
            <a:r>
              <a:rPr lang="en-US" sz="2400" dirty="0">
                <a:latin typeface="Calibri" panose="020F0502020204030204" pitchFamily="34" charset="0"/>
                <a:cs typeface="Calibri" panose="020F0502020204030204" pitchFamily="34" charset="0"/>
              </a:rPr>
              <a:t>Whether the Contractor will be on-site</a:t>
            </a:r>
          </a:p>
          <a:p>
            <a:pPr marL="628650" lvl="1" indent="-171450">
              <a:buFont typeface="Wingdings" panose="05000000000000000000" pitchFamily="2" charset="2"/>
              <a:buChar char="§"/>
            </a:pPr>
            <a:r>
              <a:rPr lang="en-US" sz="2400" dirty="0">
                <a:latin typeface="Calibri" panose="020F0502020204030204" pitchFamily="34" charset="0"/>
                <a:cs typeface="Calibri" panose="020F0502020204030204" pitchFamily="34" charset="0"/>
              </a:rPr>
              <a:t>The type of activity involved</a:t>
            </a:r>
          </a:p>
          <a:p>
            <a:pPr marL="628650" lvl="1" indent="-171450">
              <a:buFont typeface="Wingdings" panose="05000000000000000000" pitchFamily="2" charset="2"/>
              <a:buChar char="§"/>
            </a:pPr>
            <a:r>
              <a:rPr lang="en-US" sz="2400" dirty="0">
                <a:latin typeface="Calibri" panose="020F0502020204030204" pitchFamily="34" charset="0"/>
                <a:cs typeface="Calibri" panose="020F0502020204030204" pitchFamily="34" charset="0"/>
              </a:rPr>
              <a:t>The agency’s risk management </a:t>
            </a:r>
            <a:r>
              <a:rPr lang="en-US" sz="2400" dirty="0" smtClean="0">
                <a:latin typeface="Calibri" panose="020F0502020204030204" pitchFamily="34" charset="0"/>
                <a:cs typeface="Calibri" panose="020F0502020204030204" pitchFamily="34" charset="0"/>
              </a:rPr>
              <a:t>strategy</a:t>
            </a:r>
            <a:endParaRPr lang="en-US" dirty="0"/>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14</a:t>
            </a:fld>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399360312"/>
              </p:ext>
            </p:extLst>
          </p:nvPr>
        </p:nvGraphicFramePr>
        <p:xfrm>
          <a:off x="5138738" y="1436138"/>
          <a:ext cx="4081462" cy="368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176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Insurance &amp; Contracts:  Mini-Sessions</a:t>
            </a:r>
          </a:p>
        </p:txBody>
      </p:sp>
      <p:pic>
        <p:nvPicPr>
          <p:cNvPr id="21" name="Content Placeholder 2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2681" y="2559844"/>
            <a:ext cx="3629025" cy="1257300"/>
          </a:xfrm>
        </p:spPr>
      </p:pic>
      <p:pic>
        <p:nvPicPr>
          <p:cNvPr id="22" name="Content Placeholder 2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50719" y="2388394"/>
            <a:ext cx="2857500" cy="1600200"/>
          </a:xfrm>
        </p:spPr>
      </p:pic>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15</a:t>
            </a:fld>
            <a:endParaRPr lang="en-US" dirty="0"/>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971" y="2307308"/>
            <a:ext cx="4131754" cy="176237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128" y="2307287"/>
            <a:ext cx="3505689" cy="2161354"/>
          </a:xfrm>
          <a:prstGeom prst="rect">
            <a:avLst/>
          </a:prstGeom>
        </p:spPr>
      </p:pic>
      <p:graphicFrame>
        <p:nvGraphicFramePr>
          <p:cNvPr id="25" name="Content Placeholder 12"/>
          <p:cNvGraphicFramePr>
            <a:graphicFrameLocks/>
          </p:cNvGraphicFramePr>
          <p:nvPr>
            <p:extLst>
              <p:ext uri="{D42A27DB-BD31-4B8C-83A1-F6EECF244321}">
                <p14:modId xmlns:p14="http://schemas.microsoft.com/office/powerpoint/2010/main" val="1271205881"/>
              </p:ext>
            </p:extLst>
          </p:nvPr>
        </p:nvGraphicFramePr>
        <p:xfrm>
          <a:off x="906463" y="1525587"/>
          <a:ext cx="4081462" cy="35186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Rectangle 25"/>
          <p:cNvSpPr/>
          <p:nvPr/>
        </p:nvSpPr>
        <p:spPr>
          <a:xfrm>
            <a:off x="5213635" y="1525587"/>
            <a:ext cx="4168490" cy="3477875"/>
          </a:xfrm>
          <a:prstGeom prst="rect">
            <a:avLst/>
          </a:prstGeom>
        </p:spPr>
        <p:txBody>
          <a:bodyPr wrap="square">
            <a:spAutoFit/>
          </a:bodyPr>
          <a:lstStyle/>
          <a:p>
            <a:pPr marL="457200" indent="-457200">
              <a:buClr>
                <a:schemeClr val="tx1">
                  <a:lumMod val="75000"/>
                  <a:lumOff val="25000"/>
                </a:schemeClr>
              </a:buClr>
              <a:buFont typeface="+mj-lt"/>
              <a:buAutoNum type="arabicPeriod"/>
            </a:pPr>
            <a:r>
              <a:rPr lang="en-US" dirty="0"/>
              <a:t>Exhibit C – Insurance Requirements</a:t>
            </a:r>
          </a:p>
          <a:p>
            <a:pPr marL="457200" indent="-457200">
              <a:spcBef>
                <a:spcPts val="600"/>
              </a:spcBef>
              <a:buClr>
                <a:schemeClr val="tx1">
                  <a:lumMod val="75000"/>
                  <a:lumOff val="25000"/>
                </a:schemeClr>
              </a:buClr>
              <a:buFont typeface="+mj-lt"/>
              <a:buAutoNum type="arabicPeriod"/>
            </a:pPr>
            <a:r>
              <a:rPr lang="en-US" dirty="0"/>
              <a:t>Additional Insured Status</a:t>
            </a:r>
          </a:p>
          <a:p>
            <a:pPr marL="457200" indent="-457200">
              <a:spcBef>
                <a:spcPts val="600"/>
              </a:spcBef>
              <a:buClr>
                <a:schemeClr val="tx1">
                  <a:lumMod val="75000"/>
                  <a:lumOff val="25000"/>
                </a:schemeClr>
              </a:buClr>
              <a:buFont typeface="+mj-lt"/>
              <a:buAutoNum type="arabicPeriod"/>
            </a:pPr>
            <a:r>
              <a:rPr lang="en-US" dirty="0"/>
              <a:t>Contractor’s Certificate of Insurance</a:t>
            </a:r>
          </a:p>
          <a:p>
            <a:pPr marL="457200" indent="-457200">
              <a:spcBef>
                <a:spcPts val="600"/>
              </a:spcBef>
              <a:buClr>
                <a:schemeClr val="tx1">
                  <a:lumMod val="75000"/>
                  <a:lumOff val="25000"/>
                </a:schemeClr>
              </a:buClr>
              <a:buFont typeface="+mj-lt"/>
              <a:buAutoNum type="arabicPeriod"/>
            </a:pPr>
            <a:r>
              <a:rPr lang="en-US" dirty="0"/>
              <a:t>Cyber Liability</a:t>
            </a:r>
          </a:p>
          <a:p>
            <a:pPr marL="457200" indent="-457200">
              <a:spcBef>
                <a:spcPts val="600"/>
              </a:spcBef>
              <a:buClr>
                <a:schemeClr val="tx1">
                  <a:lumMod val="75000"/>
                  <a:lumOff val="25000"/>
                </a:schemeClr>
              </a:buClr>
              <a:buFont typeface="+mj-lt"/>
              <a:buAutoNum type="arabicPeriod"/>
            </a:pPr>
            <a:r>
              <a:rPr lang="en-US" dirty="0"/>
              <a:t>Professional Liability</a:t>
            </a:r>
          </a:p>
          <a:p>
            <a:pPr marL="457200" indent="-457200">
              <a:spcBef>
                <a:spcPts val="600"/>
              </a:spcBef>
              <a:buClr>
                <a:schemeClr val="tx1">
                  <a:lumMod val="75000"/>
                  <a:lumOff val="25000"/>
                </a:schemeClr>
              </a:buClr>
              <a:buFont typeface="+mj-lt"/>
              <a:buAutoNum type="arabicPeriod"/>
            </a:pPr>
            <a:r>
              <a:rPr lang="en-US" dirty="0"/>
              <a:t>Excess &amp; Umbrella Coverages</a:t>
            </a:r>
          </a:p>
          <a:p>
            <a:pPr marL="457200" indent="-457200">
              <a:spcBef>
                <a:spcPts val="600"/>
              </a:spcBef>
              <a:buClr>
                <a:schemeClr val="tx1">
                  <a:lumMod val="75000"/>
                  <a:lumOff val="25000"/>
                </a:schemeClr>
              </a:buClr>
              <a:buFont typeface="+mj-lt"/>
              <a:buAutoNum type="arabicPeriod"/>
            </a:pPr>
            <a:r>
              <a:rPr lang="en-US" dirty="0"/>
              <a:t>Workers’ Compensation &amp; Employer’s Liability Coverage</a:t>
            </a:r>
          </a:p>
          <a:p>
            <a:pPr marL="457200" indent="-457200">
              <a:spcBef>
                <a:spcPts val="600"/>
              </a:spcBef>
              <a:buClr>
                <a:schemeClr val="tx1">
                  <a:lumMod val="75000"/>
                  <a:lumOff val="25000"/>
                </a:schemeClr>
              </a:buClr>
              <a:buFont typeface="+mj-lt"/>
              <a:buAutoNum type="arabicPeriod"/>
            </a:pPr>
            <a:r>
              <a:rPr lang="en-US" dirty="0"/>
              <a:t>Commercial General Liability</a:t>
            </a:r>
          </a:p>
          <a:p>
            <a:pPr marL="457200" indent="-457200">
              <a:spcBef>
                <a:spcPts val="600"/>
              </a:spcBef>
              <a:buClr>
                <a:schemeClr val="tx1">
                  <a:lumMod val="75000"/>
                  <a:lumOff val="25000"/>
                </a:schemeClr>
              </a:buClr>
              <a:buFont typeface="+mj-lt"/>
              <a:buAutoNum type="arabicPeriod"/>
            </a:pPr>
            <a:r>
              <a:rPr lang="en-US" dirty="0"/>
              <a:t>Commercial Automobile</a:t>
            </a:r>
            <a:endParaRPr lang="en-US" dirty="0"/>
          </a:p>
        </p:txBody>
      </p:sp>
    </p:spTree>
    <p:extLst>
      <p:ext uri="{BB962C8B-B14F-4D97-AF65-F5344CB8AC3E}">
        <p14:creationId xmlns:p14="http://schemas.microsoft.com/office/powerpoint/2010/main" val="6717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Mini Session 1:  Exhibit C – Insurance Requirements</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6463" y="2015009"/>
            <a:ext cx="4081462" cy="2346969"/>
          </a:xfrm>
        </p:spPr>
      </p:pic>
      <p:sp>
        <p:nvSpPr>
          <p:cNvPr id="9" name="Content Placeholder 8"/>
          <p:cNvSpPr>
            <a:spLocks noGrp="1"/>
          </p:cNvSpPr>
          <p:nvPr>
            <p:ph sz="half" idx="2"/>
          </p:nvPr>
        </p:nvSpPr>
        <p:spPr/>
        <p:txBody>
          <a:bodyPr>
            <a:normAutofit fontScale="92500" lnSpcReduction="20000"/>
          </a:bodyPr>
          <a:lstStyle/>
          <a:p>
            <a:r>
              <a:rPr lang="en-US" dirty="0"/>
              <a:t>Insurance Obligation</a:t>
            </a:r>
          </a:p>
          <a:p>
            <a:r>
              <a:rPr lang="en-US" dirty="0"/>
              <a:t>Insurance Carrier Rating</a:t>
            </a:r>
          </a:p>
          <a:p>
            <a:r>
              <a:rPr lang="en-US" dirty="0"/>
              <a:t>Additional Insured Endorsement</a:t>
            </a:r>
          </a:p>
          <a:p>
            <a:r>
              <a:rPr lang="en-US" dirty="0"/>
              <a:t>Certificate of Insurance</a:t>
            </a:r>
          </a:p>
          <a:p>
            <a:r>
              <a:rPr lang="en-US" dirty="0"/>
              <a:t>Primary Coverage</a:t>
            </a:r>
          </a:p>
          <a:p>
            <a:r>
              <a:rPr lang="en-US" dirty="0"/>
              <a:t>Subcontractors</a:t>
            </a:r>
          </a:p>
          <a:p>
            <a:r>
              <a:rPr lang="en-US" dirty="0"/>
              <a:t>Waiver of Subrogation</a:t>
            </a:r>
          </a:p>
          <a:p>
            <a:r>
              <a:rPr lang="en-US" dirty="0"/>
              <a:t>Notice of Change or Cancellation</a:t>
            </a:r>
          </a:p>
          <a:p>
            <a:r>
              <a:rPr lang="en-US" dirty="0"/>
              <a:t>Extended Reporting Period</a:t>
            </a:r>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16</a:t>
            </a:fld>
            <a:endParaRPr lang="en-US" dirty="0"/>
          </a:p>
        </p:txBody>
      </p:sp>
    </p:spTree>
    <p:extLst>
      <p:ext uri="{BB962C8B-B14F-4D97-AF65-F5344CB8AC3E}">
        <p14:creationId xmlns:p14="http://schemas.microsoft.com/office/powerpoint/2010/main" val="2035095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Templates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37991741"/>
              </p:ext>
            </p:extLst>
          </p:nvPr>
        </p:nvGraphicFramePr>
        <p:xfrm>
          <a:off x="1060174" y="1497496"/>
          <a:ext cx="8398150" cy="3699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CCE7EACD-A346-A34B-BBAF-EF458C812BA9}" type="slidenum">
              <a:rPr lang="en-US" smtClean="0"/>
              <a:pPr/>
              <a:t>17</a:t>
            </a:fld>
            <a:endParaRPr lang="en-US" dirty="0"/>
          </a:p>
        </p:txBody>
      </p:sp>
    </p:spTree>
    <p:extLst>
      <p:ext uri="{BB962C8B-B14F-4D97-AF65-F5344CB8AC3E}">
        <p14:creationId xmlns:p14="http://schemas.microsoft.com/office/powerpoint/2010/main" val="4178626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a Competitively Solicited Contract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3213589"/>
              </p:ext>
            </p:extLst>
          </p:nvPr>
        </p:nvGraphicFramePr>
        <p:xfrm>
          <a:off x="906971" y="2291141"/>
          <a:ext cx="8313896" cy="286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9"/>
          <p:cNvSpPr>
            <a:spLocks noGrp="1"/>
          </p:cNvSpPr>
          <p:nvPr>
            <p:ph type="dt" sz="half" idx="10"/>
          </p:nvPr>
        </p:nvSpPr>
        <p:spPr/>
        <p:txBody>
          <a:bodyPr/>
          <a:lstStyle/>
          <a:p>
            <a:r>
              <a:rPr lang="en-US" dirty="0" smtClean="0"/>
              <a:t>Contracts &amp; Procurement</a:t>
            </a:r>
            <a:endParaRPr lang="en-US" dirty="0"/>
          </a:p>
        </p:txBody>
      </p:sp>
      <p:sp>
        <p:nvSpPr>
          <p:cNvPr id="11" name="Footer Placeholder 10"/>
          <p:cNvSpPr>
            <a:spLocks noGrp="1"/>
          </p:cNvSpPr>
          <p:nvPr>
            <p:ph type="ftr" sz="quarter" idx="11"/>
          </p:nvPr>
        </p:nvSpPr>
        <p:spPr>
          <a:xfrm>
            <a:off x="3841944" y="5339791"/>
            <a:ext cx="2393562" cy="301820"/>
          </a:xfrm>
        </p:spPr>
        <p:txBody>
          <a:bodyPr/>
          <a:lstStyle/>
          <a:p>
            <a:r>
              <a:rPr lang="en-US" dirty="0" smtClean="0"/>
              <a:t>Contracts &amp; Insurance Training</a:t>
            </a:r>
            <a:endParaRPr lang="en-US" dirty="0"/>
          </a:p>
        </p:txBody>
      </p:sp>
      <p:sp>
        <p:nvSpPr>
          <p:cNvPr id="12" name="Slide Number Placeholder 11"/>
          <p:cNvSpPr>
            <a:spLocks noGrp="1"/>
          </p:cNvSpPr>
          <p:nvPr>
            <p:ph type="sldNum" sz="quarter" idx="12"/>
          </p:nvPr>
        </p:nvSpPr>
        <p:spPr/>
        <p:txBody>
          <a:bodyPr/>
          <a:lstStyle/>
          <a:p>
            <a:fld id="{CCE7EACD-A346-A34B-BBAF-EF458C812BA9}" type="slidenum">
              <a:rPr lang="en-US" smtClean="0"/>
              <a:pPr/>
              <a:t>18</a:t>
            </a:fld>
            <a:endParaRPr lang="en-US" dirty="0"/>
          </a:p>
        </p:txBody>
      </p:sp>
      <p:sp>
        <p:nvSpPr>
          <p:cNvPr id="5" name="Left-Right Arrow 4"/>
          <p:cNvSpPr/>
          <p:nvPr/>
        </p:nvSpPr>
        <p:spPr>
          <a:xfrm>
            <a:off x="771525" y="2586585"/>
            <a:ext cx="8671341" cy="484632"/>
          </a:xfrm>
          <a:prstGeom prst="left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Risk</a:t>
            </a:r>
            <a:endParaRPr lang="en-US" dirty="0">
              <a:solidFill>
                <a:schemeClr val="tx1"/>
              </a:solidFill>
            </a:endParaRPr>
          </a:p>
        </p:txBody>
      </p:sp>
      <p:sp>
        <p:nvSpPr>
          <p:cNvPr id="6" name="Rectangular Callout 5"/>
          <p:cNvSpPr/>
          <p:nvPr/>
        </p:nvSpPr>
        <p:spPr>
          <a:xfrm>
            <a:off x="1073024" y="1742915"/>
            <a:ext cx="8068342" cy="765048"/>
          </a:xfrm>
          <a:prstGeom prst="wedgeRectCallout">
            <a:avLst/>
          </a:prstGeom>
          <a:solidFill>
            <a:srgbClr val="00F2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When to Think About and Manage Risk</a:t>
            </a:r>
            <a:endParaRPr lang="en-US" sz="2400" dirty="0">
              <a:solidFill>
                <a:schemeClr val="tx1"/>
              </a:solidFill>
            </a:endParaRPr>
          </a:p>
        </p:txBody>
      </p:sp>
    </p:spTree>
    <p:extLst>
      <p:ext uri="{BB962C8B-B14F-4D97-AF65-F5344CB8AC3E}">
        <p14:creationId xmlns:p14="http://schemas.microsoft.com/office/powerpoint/2010/main" val="79424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i="1" dirty="0" smtClean="0"/>
              <a:t>Templates &amp; Tools </a:t>
            </a:r>
            <a:r>
              <a:rPr lang="en-US" dirty="0" smtClean="0"/>
              <a:t>for Insurance Requirements</a:t>
            </a:r>
            <a:endParaRPr lang="en-US" dirty="0"/>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19</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19293157"/>
              </p:ext>
            </p:extLst>
          </p:nvPr>
        </p:nvGraphicFramePr>
        <p:xfrm>
          <a:off x="906971" y="1525587"/>
          <a:ext cx="8313229" cy="3594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xplosion 1 8"/>
          <p:cNvSpPr/>
          <p:nvPr/>
        </p:nvSpPr>
        <p:spPr>
          <a:xfrm>
            <a:off x="906971" y="2758282"/>
            <a:ext cx="321754" cy="381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xplosion 1 13"/>
          <p:cNvSpPr/>
          <p:nvPr/>
        </p:nvSpPr>
        <p:spPr>
          <a:xfrm>
            <a:off x="2628703" y="2567782"/>
            <a:ext cx="321754" cy="381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Explosion 1 15"/>
          <p:cNvSpPr/>
          <p:nvPr/>
        </p:nvSpPr>
        <p:spPr>
          <a:xfrm>
            <a:off x="4350435" y="2567782"/>
            <a:ext cx="321754" cy="381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Explosion 1 16"/>
          <p:cNvSpPr/>
          <p:nvPr/>
        </p:nvSpPr>
        <p:spPr>
          <a:xfrm>
            <a:off x="6072167" y="2377282"/>
            <a:ext cx="321754" cy="381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xplosion 1 17"/>
          <p:cNvSpPr/>
          <p:nvPr/>
        </p:nvSpPr>
        <p:spPr>
          <a:xfrm>
            <a:off x="7861594" y="3672681"/>
            <a:ext cx="321754" cy="3810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85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AsOne/>
      </p:bldGraphic>
      <p:bldP spid="9" grpId="0" animBg="1"/>
      <p:bldP spid="14"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Presenters</a:t>
            </a:r>
            <a:endParaRPr lang="en-US" dirty="0"/>
          </a:p>
        </p:txBody>
      </p:sp>
      <p:sp>
        <p:nvSpPr>
          <p:cNvPr id="8" name="Content Placeholder 7"/>
          <p:cNvSpPr>
            <a:spLocks noGrp="1"/>
          </p:cNvSpPr>
          <p:nvPr>
            <p:ph sz="half" idx="1"/>
          </p:nvPr>
        </p:nvSpPr>
        <p:spPr/>
        <p:txBody>
          <a:bodyPr/>
          <a:lstStyle/>
          <a:p>
            <a:pPr indent="0">
              <a:spcBef>
                <a:spcPts val="1800"/>
              </a:spcBef>
              <a:buNone/>
            </a:pPr>
            <a:r>
              <a:rPr lang="en-US" dirty="0" smtClean="0"/>
              <a:t>Shana Barehand</a:t>
            </a:r>
            <a:r>
              <a:rPr lang="en-US" dirty="0" smtClean="0"/>
              <a:t/>
            </a:r>
            <a:br>
              <a:rPr lang="en-US" dirty="0" smtClean="0"/>
            </a:br>
            <a:r>
              <a:rPr lang="en-US" sz="2200" dirty="0" smtClean="0"/>
              <a:t>Business Diversity &amp; Marketing Manager</a:t>
            </a:r>
            <a:r>
              <a:rPr lang="en-US" sz="2200" dirty="0" smtClean="0"/>
              <a:t/>
            </a:r>
            <a:br>
              <a:rPr lang="en-US" sz="2200" dirty="0" smtClean="0"/>
            </a:br>
            <a:r>
              <a:rPr lang="en-US" sz="2200" dirty="0" smtClean="0"/>
              <a:t>Washington State Department of Enterprise Services</a:t>
            </a:r>
            <a:endParaRPr lang="en-US" sz="2200" dirty="0"/>
          </a:p>
        </p:txBody>
      </p:sp>
      <p:sp>
        <p:nvSpPr>
          <p:cNvPr id="9" name="Content Placeholder 8"/>
          <p:cNvSpPr>
            <a:spLocks noGrp="1"/>
          </p:cNvSpPr>
          <p:nvPr>
            <p:ph sz="half" idx="2"/>
          </p:nvPr>
        </p:nvSpPr>
        <p:spPr>
          <a:xfrm>
            <a:off x="5343525" y="1525722"/>
            <a:ext cx="3877342" cy="3325792"/>
          </a:xfrm>
        </p:spPr>
        <p:txBody>
          <a:bodyPr/>
          <a:lstStyle/>
          <a:p>
            <a:pPr marL="0" indent="0">
              <a:spcBef>
                <a:spcPts val="1800"/>
              </a:spcBef>
              <a:buNone/>
            </a:pPr>
            <a:r>
              <a:rPr lang="en-US" dirty="0" smtClean="0"/>
              <a:t>Greg Tolbert</a:t>
            </a:r>
            <a:br>
              <a:rPr lang="en-US" dirty="0" smtClean="0"/>
            </a:br>
            <a:r>
              <a:rPr lang="en-US" sz="2200" dirty="0" smtClean="0"/>
              <a:t>Legal Services Manager</a:t>
            </a:r>
            <a:br>
              <a:rPr lang="en-US" sz="2200" dirty="0" smtClean="0"/>
            </a:br>
            <a:r>
              <a:rPr lang="en-US" sz="2200" dirty="0" smtClean="0"/>
              <a:t>Washington State Department of Enterprise Services</a:t>
            </a:r>
            <a:endParaRPr lang="en-US" sz="2200" dirty="0"/>
          </a:p>
          <a:p>
            <a:endParaRPr lang="en-US" dirty="0"/>
          </a:p>
        </p:txBody>
      </p:sp>
      <p:sp>
        <p:nvSpPr>
          <p:cNvPr id="4" name="Date Placeholder 3"/>
          <p:cNvSpPr>
            <a:spLocks noGrp="1"/>
          </p:cNvSpPr>
          <p:nvPr>
            <p:ph type="dt" sz="half" idx="10"/>
          </p:nvPr>
        </p:nvSpPr>
        <p:spPr>
          <a:xfrm>
            <a:off x="906971" y="5339791"/>
            <a:ext cx="2043486" cy="301820"/>
          </a:xfrm>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a:xfrm>
            <a:off x="3046862" y="5339791"/>
            <a:ext cx="3986349" cy="301820"/>
          </a:xfrm>
        </p:spPr>
        <p:txBody>
          <a:bodyPr/>
          <a:lstStyle/>
          <a:p>
            <a:r>
              <a:rPr lang="en-US" dirty="0" smtClean="0"/>
              <a:t>Contracts &amp; Insurance Training</a:t>
            </a:r>
            <a:endParaRPr lang="en-US" dirty="0"/>
          </a:p>
        </p:txBody>
      </p:sp>
      <p:sp>
        <p:nvSpPr>
          <p:cNvPr id="6" name="Slide Number Placeholder 5"/>
          <p:cNvSpPr>
            <a:spLocks noGrp="1"/>
          </p:cNvSpPr>
          <p:nvPr>
            <p:ph type="sldNum" sz="quarter" idx="12"/>
          </p:nvPr>
        </p:nvSpPr>
        <p:spPr>
          <a:xfrm>
            <a:off x="8183348" y="5339791"/>
            <a:ext cx="1084471" cy="301820"/>
          </a:xfrm>
        </p:spPr>
        <p:txBody>
          <a:bodyPr/>
          <a:lstStyle/>
          <a:p>
            <a:fld id="{4E2E678C-05D9-4230-9986-361A51735870}" type="slidenum">
              <a:rPr lang="en-US" smtClean="0"/>
              <a:t>2</a:t>
            </a:fld>
            <a:endParaRPr lang="en-US" dirty="0"/>
          </a:p>
        </p:txBody>
      </p:sp>
    </p:spTree>
    <p:extLst>
      <p:ext uri="{BB962C8B-B14F-4D97-AF65-F5344CB8AC3E}">
        <p14:creationId xmlns:p14="http://schemas.microsoft.com/office/powerpoint/2010/main" val="254541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Mini Session 2:  Additional Insured Status</a:t>
            </a:r>
            <a:endParaRPr lang="en-US"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06463" y="1996400"/>
            <a:ext cx="4081462" cy="2384187"/>
          </a:xfrm>
        </p:spPr>
      </p:pic>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20</a:t>
            </a:fld>
            <a:endParaRPr lang="en-US" dirty="0"/>
          </a:p>
        </p:txBody>
      </p:sp>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38737" y="2269191"/>
            <a:ext cx="4687023" cy="2111395"/>
          </a:xfrm>
          <a:prstGeom prst="rect">
            <a:avLst/>
          </a:prstGeom>
        </p:spPr>
      </p:pic>
    </p:spTree>
    <p:extLst>
      <p:ext uri="{BB962C8B-B14F-4D97-AF65-F5344CB8AC3E}">
        <p14:creationId xmlns:p14="http://schemas.microsoft.com/office/powerpoint/2010/main" val="18266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t>
            </a:r>
            <a:r>
              <a:rPr lang="en-US" dirty="0"/>
              <a:t>D</a:t>
            </a:r>
            <a:r>
              <a:rPr lang="en-US" dirty="0" smtClean="0"/>
              <a:t>o Informed Contractual Parties Include </a:t>
            </a:r>
            <a:r>
              <a:rPr lang="en-US" dirty="0"/>
              <a:t>an </a:t>
            </a:r>
            <a:r>
              <a:rPr lang="en-US" dirty="0" smtClean="0"/>
              <a:t>Additional </a:t>
            </a:r>
            <a:r>
              <a:rPr lang="en-US" dirty="0"/>
              <a:t>Insured R</a:t>
            </a:r>
            <a:r>
              <a:rPr lang="en-US" dirty="0" smtClean="0"/>
              <a:t>equirement?</a:t>
            </a:r>
            <a:endParaRPr lang="en-US" dirty="0"/>
          </a:p>
        </p:txBody>
      </p:sp>
      <p:sp>
        <p:nvSpPr>
          <p:cNvPr id="11" name="Text Placeholder 10"/>
          <p:cNvSpPr>
            <a:spLocks noGrp="1"/>
          </p:cNvSpPr>
          <p:nvPr>
            <p:ph type="body" idx="1"/>
          </p:nvPr>
        </p:nvSpPr>
        <p:spPr>
          <a:xfrm>
            <a:off x="906971" y="1525984"/>
            <a:ext cx="4081367" cy="392923"/>
          </a:xfrm>
        </p:spPr>
        <p:txBody>
          <a:bodyPr>
            <a:normAutofit fontScale="92500" lnSpcReduction="20000"/>
          </a:bodyPr>
          <a:lstStyle/>
          <a:p>
            <a:r>
              <a:rPr lang="en-US" cap="small" dirty="0" smtClean="0">
                <a:solidFill>
                  <a:schemeClr val="tx1">
                    <a:lumMod val="75000"/>
                    <a:lumOff val="25000"/>
                  </a:schemeClr>
                </a:solidFill>
              </a:rPr>
              <a:t>Operationally</a:t>
            </a:r>
            <a:endParaRPr lang="en-US" cap="small" dirty="0">
              <a:solidFill>
                <a:schemeClr val="tx1">
                  <a:lumMod val="75000"/>
                  <a:lumOff val="25000"/>
                </a:schemeClr>
              </a:solidFill>
            </a:endParaRPr>
          </a:p>
        </p:txBody>
      </p:sp>
      <p:sp>
        <p:nvSpPr>
          <p:cNvPr id="12" name="Content Placeholder 11"/>
          <p:cNvSpPr>
            <a:spLocks noGrp="1"/>
          </p:cNvSpPr>
          <p:nvPr>
            <p:ph sz="half" idx="2"/>
          </p:nvPr>
        </p:nvSpPr>
        <p:spPr>
          <a:xfrm>
            <a:off x="906971" y="1924417"/>
            <a:ext cx="4081367" cy="2927098"/>
          </a:xfrm>
        </p:spPr>
        <p:txBody>
          <a:bodyPr>
            <a:normAutofit/>
          </a:bodyPr>
          <a:lstStyle/>
          <a:p>
            <a:r>
              <a:rPr lang="en-US" sz="2200" dirty="0" smtClean="0"/>
              <a:t>Sets floor</a:t>
            </a:r>
          </a:p>
          <a:p>
            <a:r>
              <a:rPr lang="en-US" sz="2200" dirty="0" smtClean="0"/>
              <a:t>Responsible bidder filter</a:t>
            </a:r>
          </a:p>
          <a:p>
            <a:r>
              <a:rPr lang="en-US" sz="2200" dirty="0" smtClean="0"/>
              <a:t>Promotes operational viability</a:t>
            </a:r>
          </a:p>
          <a:p>
            <a:r>
              <a:rPr lang="en-US" sz="2200" dirty="0" smtClean="0"/>
              <a:t>Reduces </a:t>
            </a:r>
            <a:r>
              <a:rPr lang="en-US" sz="2200" dirty="0"/>
              <a:t>likelihood that the State will sue the </a:t>
            </a:r>
            <a:r>
              <a:rPr lang="en-US" sz="2200" dirty="0" smtClean="0"/>
              <a:t>Contractor</a:t>
            </a:r>
            <a:endParaRPr lang="en-US" sz="2200" dirty="0"/>
          </a:p>
        </p:txBody>
      </p:sp>
      <p:sp>
        <p:nvSpPr>
          <p:cNvPr id="13" name="Text Placeholder 12"/>
          <p:cNvSpPr>
            <a:spLocks noGrp="1"/>
          </p:cNvSpPr>
          <p:nvPr>
            <p:ph type="body" sz="quarter" idx="3"/>
          </p:nvPr>
        </p:nvSpPr>
        <p:spPr>
          <a:xfrm>
            <a:off x="5139500" y="1525984"/>
            <a:ext cx="4081367" cy="398430"/>
          </a:xfrm>
        </p:spPr>
        <p:txBody>
          <a:bodyPr>
            <a:normAutofit fontScale="92500" lnSpcReduction="10000"/>
          </a:bodyPr>
          <a:lstStyle/>
          <a:p>
            <a:r>
              <a:rPr lang="en-US" cap="small" dirty="0" smtClean="0">
                <a:solidFill>
                  <a:schemeClr val="tx1">
                    <a:lumMod val="75000"/>
                    <a:lumOff val="25000"/>
                  </a:schemeClr>
                </a:solidFill>
              </a:rPr>
              <a:t>Stewardship</a:t>
            </a:r>
            <a:endParaRPr lang="en-US" cap="small" dirty="0">
              <a:solidFill>
                <a:schemeClr val="tx1">
                  <a:lumMod val="75000"/>
                  <a:lumOff val="25000"/>
                </a:schemeClr>
              </a:solidFill>
            </a:endParaRPr>
          </a:p>
        </p:txBody>
      </p:sp>
      <p:sp>
        <p:nvSpPr>
          <p:cNvPr id="14" name="Content Placeholder 13"/>
          <p:cNvSpPr>
            <a:spLocks noGrp="1"/>
          </p:cNvSpPr>
          <p:nvPr>
            <p:ph sz="quarter" idx="4"/>
          </p:nvPr>
        </p:nvSpPr>
        <p:spPr>
          <a:xfrm>
            <a:off x="5139500" y="1949243"/>
            <a:ext cx="4081367" cy="3171238"/>
          </a:xfrm>
        </p:spPr>
        <p:txBody>
          <a:bodyPr>
            <a:normAutofit fontScale="92500" lnSpcReduction="20000"/>
          </a:bodyPr>
          <a:lstStyle/>
          <a:p>
            <a:r>
              <a:rPr lang="en-US" dirty="0" smtClean="0"/>
              <a:t>Reduces the State’s vicarious liability risk</a:t>
            </a:r>
          </a:p>
          <a:p>
            <a:r>
              <a:rPr lang="en-US" dirty="0" smtClean="0"/>
              <a:t>Contractor’s insurance can fund the Contractor’s indemnity obligation</a:t>
            </a:r>
          </a:p>
          <a:p>
            <a:r>
              <a:rPr lang="en-US" dirty="0" smtClean="0"/>
              <a:t>Accountability</a:t>
            </a:r>
          </a:p>
          <a:p>
            <a:r>
              <a:rPr lang="en-US" dirty="0" smtClean="0"/>
              <a:t>Incentivizes appropriate risk management</a:t>
            </a:r>
          </a:p>
          <a:p>
            <a:r>
              <a:rPr lang="en-US" dirty="0" smtClean="0"/>
              <a:t>Preserves State/Agency </a:t>
            </a:r>
            <a:r>
              <a:rPr lang="en-US" dirty="0"/>
              <a:t>l</a:t>
            </a:r>
            <a:r>
              <a:rPr lang="en-US" dirty="0" smtClean="0"/>
              <a:t>oss history</a:t>
            </a:r>
            <a:endParaRPr lang="en-US" dirty="0"/>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21</a:t>
            </a:fld>
            <a:endParaRPr lang="en-US" dirty="0"/>
          </a:p>
        </p:txBody>
      </p:sp>
    </p:spTree>
    <p:extLst>
      <p:ext uri="{BB962C8B-B14F-4D97-AF65-F5344CB8AC3E}">
        <p14:creationId xmlns:p14="http://schemas.microsoft.com/office/powerpoint/2010/main" val="15811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build="p"/>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9823" y="1436138"/>
            <a:ext cx="7333220" cy="3760543"/>
          </a:xfrm>
          <a:ln>
            <a:noFill/>
          </a:ln>
        </p:spPr>
      </p:pic>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22</a:t>
            </a:fld>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313" y="1691504"/>
            <a:ext cx="1233435" cy="152042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3336" y="3343154"/>
            <a:ext cx="1365412" cy="182993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313" y="1691505"/>
            <a:ext cx="1441612" cy="160377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7085" y="3200131"/>
            <a:ext cx="2078067" cy="2068105"/>
          </a:xfrm>
          <a:prstGeom prst="rect">
            <a:avLst/>
          </a:prstGeom>
        </p:spPr>
      </p:pic>
      <p:sp>
        <p:nvSpPr>
          <p:cNvPr id="3" name="Rectangle 2"/>
          <p:cNvSpPr/>
          <p:nvPr/>
        </p:nvSpPr>
        <p:spPr>
          <a:xfrm>
            <a:off x="985680" y="1579248"/>
            <a:ext cx="7197668" cy="145409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85681" y="2635363"/>
            <a:ext cx="6501808" cy="2332717"/>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3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Mini Session 3:  Certificate of Insurance </a:t>
            </a:r>
            <a:endParaRPr lang="en-US" dirty="0"/>
          </a:p>
        </p:txBody>
      </p:sp>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06463" y="1977018"/>
            <a:ext cx="4081462" cy="2422952"/>
          </a:xfrm>
        </p:spPr>
      </p:pic>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23</a:t>
            </a:fld>
            <a:endParaRPr lang="en-US" dirty="0"/>
          </a:p>
        </p:txBody>
      </p:sp>
      <p:pic>
        <p:nvPicPr>
          <p:cNvPr id="10"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95095" y="1525588"/>
            <a:ext cx="2568747" cy="3325812"/>
          </a:xfrm>
        </p:spPr>
      </p:pic>
    </p:spTree>
    <p:extLst>
      <p:ext uri="{BB962C8B-B14F-4D97-AF65-F5344CB8AC3E}">
        <p14:creationId xmlns:p14="http://schemas.microsoft.com/office/powerpoint/2010/main" val="279423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ACORD Form 25 – Certificate of Liability Insurance</a:t>
            </a:r>
            <a:endParaRPr lang="en-US" dirty="0"/>
          </a:p>
        </p:txBody>
      </p:sp>
      <p:sp>
        <p:nvSpPr>
          <p:cNvPr id="3" name="Content Placeholder 2"/>
          <p:cNvSpPr>
            <a:spLocks noGrp="1"/>
          </p:cNvSpPr>
          <p:nvPr>
            <p:ph sz="half" idx="1"/>
          </p:nvPr>
        </p:nvSpPr>
        <p:spPr>
          <a:xfrm>
            <a:off x="906972" y="1525722"/>
            <a:ext cx="3598354" cy="1842159"/>
          </a:xfrm>
        </p:spPr>
        <p:txBody>
          <a:bodyPr>
            <a:normAutofit fontScale="92500"/>
          </a:bodyPr>
          <a:lstStyle/>
          <a:p>
            <a:r>
              <a:rPr lang="en-US" dirty="0" smtClean="0"/>
              <a:t>Represents the contractual insurance agreement(s) between the insured (Contractor) and the insured’s insurance carrier(s)</a:t>
            </a:r>
          </a:p>
          <a:p>
            <a:endParaRPr lang="en-US" dirty="0"/>
          </a:p>
        </p:txBody>
      </p:sp>
      <p:sp>
        <p:nvSpPr>
          <p:cNvPr id="4" name="Content Placeholder 3"/>
          <p:cNvSpPr>
            <a:spLocks noGrp="1"/>
          </p:cNvSpPr>
          <p:nvPr>
            <p:ph sz="half" idx="2"/>
          </p:nvPr>
        </p:nvSpPr>
        <p:spPr>
          <a:xfrm>
            <a:off x="4733925" y="1525721"/>
            <a:ext cx="4724399" cy="3670959"/>
          </a:xfrm>
        </p:spPr>
        <p:txBody>
          <a:bodyPr>
            <a:normAutofit fontScale="92500"/>
          </a:bodyPr>
          <a:lstStyle/>
          <a:p>
            <a:r>
              <a:rPr lang="en-US" dirty="0" smtClean="0"/>
              <a:t>The Certificate of Liability identifies:</a:t>
            </a:r>
          </a:p>
          <a:p>
            <a:pPr marL="628650" lvl="1" indent="-171450">
              <a:spcBef>
                <a:spcPts val="600"/>
              </a:spcBef>
            </a:pPr>
            <a:r>
              <a:rPr lang="en-US" dirty="0" smtClean="0">
                <a:solidFill>
                  <a:schemeClr val="tx1"/>
                </a:solidFill>
                <a:latin typeface="Calibri" panose="020F0502020204030204" pitchFamily="34" charset="0"/>
                <a:cs typeface="Calibri" panose="020F0502020204030204" pitchFamily="34" charset="0"/>
              </a:rPr>
              <a:t>The </a:t>
            </a:r>
            <a:r>
              <a:rPr lang="en-US" dirty="0">
                <a:solidFill>
                  <a:schemeClr val="tx1"/>
                </a:solidFill>
                <a:latin typeface="Calibri" panose="020F0502020204030204" pitchFamily="34" charset="0"/>
                <a:cs typeface="Calibri" panose="020F0502020204030204" pitchFamily="34" charset="0"/>
              </a:rPr>
              <a:t>types of insurance coverage provided;</a:t>
            </a:r>
          </a:p>
          <a:p>
            <a:pPr marL="628650" lvl="1" indent="-171450">
              <a:spcBef>
                <a:spcPts val="600"/>
              </a:spcBef>
            </a:pPr>
            <a:r>
              <a:rPr lang="en-US" dirty="0">
                <a:solidFill>
                  <a:schemeClr val="tx1"/>
                </a:solidFill>
                <a:latin typeface="Calibri" panose="020F0502020204030204" pitchFamily="34" charset="0"/>
                <a:cs typeface="Calibri" panose="020F0502020204030204" pitchFamily="34" charset="0"/>
              </a:rPr>
              <a:t>The limits of insurance under each policy;</a:t>
            </a:r>
          </a:p>
          <a:p>
            <a:pPr marL="628650" lvl="1" indent="-171450">
              <a:spcBef>
                <a:spcPts val="600"/>
              </a:spcBef>
            </a:pPr>
            <a:r>
              <a:rPr lang="en-US" dirty="0">
                <a:solidFill>
                  <a:schemeClr val="tx1"/>
                </a:solidFill>
                <a:latin typeface="Calibri" panose="020F0502020204030204" pitchFamily="34" charset="0"/>
                <a:cs typeface="Calibri" panose="020F0502020204030204" pitchFamily="34" charset="0"/>
              </a:rPr>
              <a:t>The insurer(s) providing the coverage;</a:t>
            </a:r>
          </a:p>
          <a:p>
            <a:pPr marL="628650" lvl="1" indent="-171450">
              <a:spcBef>
                <a:spcPts val="600"/>
              </a:spcBef>
            </a:pPr>
            <a:r>
              <a:rPr lang="en-US" dirty="0">
                <a:solidFill>
                  <a:schemeClr val="tx1"/>
                </a:solidFill>
                <a:latin typeface="Calibri" panose="020F0502020204030204" pitchFamily="34" charset="0"/>
                <a:cs typeface="Calibri" panose="020F0502020204030204" pitchFamily="34" charset="0"/>
              </a:rPr>
              <a:t>The policy period; and</a:t>
            </a:r>
          </a:p>
          <a:p>
            <a:pPr marL="628650" lvl="1" indent="-171450">
              <a:spcBef>
                <a:spcPts val="600"/>
              </a:spcBef>
            </a:pPr>
            <a:r>
              <a:rPr lang="en-US" dirty="0">
                <a:solidFill>
                  <a:schemeClr val="tx1"/>
                </a:solidFill>
                <a:latin typeface="Calibri" panose="020F0502020204030204" pitchFamily="34" charset="0"/>
                <a:cs typeface="Calibri" panose="020F0502020204030204" pitchFamily="34" charset="0"/>
              </a:rPr>
              <a:t>Any special </a:t>
            </a:r>
            <a:r>
              <a:rPr lang="en-US" dirty="0" smtClean="0">
                <a:solidFill>
                  <a:schemeClr val="tx1"/>
                </a:solidFill>
                <a:latin typeface="Calibri" panose="020F0502020204030204" pitchFamily="34" charset="0"/>
                <a:cs typeface="Calibri" panose="020F0502020204030204" pitchFamily="34" charset="0"/>
              </a:rPr>
              <a:t>terms</a:t>
            </a:r>
            <a:endParaRPr lang="en-US" dirty="0">
              <a:solidFill>
                <a:schemeClr val="tx1"/>
              </a:solidFill>
            </a:endParaRPr>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24</a:t>
            </a:fld>
            <a:endParaRPr lang="en-US" dirty="0"/>
          </a:p>
        </p:txBody>
      </p:sp>
      <p:graphicFrame>
        <p:nvGraphicFramePr>
          <p:cNvPr id="8" name="Diagram 7"/>
          <p:cNvGraphicFramePr/>
          <p:nvPr>
            <p:extLst/>
          </p:nvPr>
        </p:nvGraphicFramePr>
        <p:xfrm>
          <a:off x="1000125" y="3367880"/>
          <a:ext cx="3733801" cy="1699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Review of Insurance Certificates –</a:t>
            </a:r>
            <a:br>
              <a:rPr lang="en-US" dirty="0" smtClean="0"/>
            </a:br>
            <a:r>
              <a:rPr lang="en-US" dirty="0" smtClean="0"/>
              <a:t>Key Steps</a:t>
            </a:r>
            <a:endParaRPr lang="en-US" dirty="0"/>
          </a:p>
        </p:txBody>
      </p:sp>
      <p:sp>
        <p:nvSpPr>
          <p:cNvPr id="3" name="Content Placeholder 2"/>
          <p:cNvSpPr>
            <a:spLocks noGrp="1"/>
          </p:cNvSpPr>
          <p:nvPr>
            <p:ph sz="half" idx="1"/>
          </p:nvPr>
        </p:nvSpPr>
        <p:spPr>
          <a:xfrm>
            <a:off x="906972" y="1525722"/>
            <a:ext cx="2988754" cy="3670959"/>
          </a:xfrm>
        </p:spPr>
        <p:txBody>
          <a:bodyPr>
            <a:normAutofit lnSpcReduction="10000"/>
          </a:bodyPr>
          <a:lstStyle/>
          <a:p>
            <a:r>
              <a:rPr lang="en-US" dirty="0" smtClean="0"/>
              <a:t>Obtain the Certificate of Insurance</a:t>
            </a:r>
          </a:p>
          <a:p>
            <a:r>
              <a:rPr lang="en-US" dirty="0" smtClean="0"/>
              <a:t>Review it carefully</a:t>
            </a:r>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25</a:t>
            </a:fld>
            <a:endParaRPr lang="en-US" dirty="0"/>
          </a:p>
        </p:txBody>
      </p:sp>
      <p:sp>
        <p:nvSpPr>
          <p:cNvPr id="10" name="Content Placeholder 2"/>
          <p:cNvSpPr>
            <a:spLocks noGrp="1"/>
          </p:cNvSpPr>
          <p:nvPr>
            <p:ph sz="half" idx="2"/>
          </p:nvPr>
        </p:nvSpPr>
        <p:spPr>
          <a:xfrm>
            <a:off x="4200526" y="1525721"/>
            <a:ext cx="5020342" cy="3670959"/>
          </a:xfrm>
        </p:spPr>
        <p:txBody>
          <a:bodyPr>
            <a:normAutofit lnSpcReduction="10000"/>
          </a:bodyPr>
          <a:lstStyle/>
          <a:p>
            <a:r>
              <a:rPr lang="en-US" dirty="0" smtClean="0"/>
              <a:t>Insurance Certificate Review</a:t>
            </a:r>
          </a:p>
          <a:p>
            <a:pPr marL="640080" lvl="3" indent="-365760">
              <a:spcBef>
                <a:spcPts val="300"/>
              </a:spcBef>
              <a:buFont typeface="Wingdings" panose="05000000000000000000" pitchFamily="2" charset="2"/>
              <a:buChar char="q"/>
            </a:pPr>
            <a:r>
              <a:rPr lang="en-US" sz="2200" dirty="0" smtClean="0">
                <a:solidFill>
                  <a:schemeClr val="tx1"/>
                </a:solidFill>
              </a:rPr>
              <a:t>Verify all coverages are as requested</a:t>
            </a:r>
          </a:p>
          <a:p>
            <a:pPr marL="640080" lvl="3" indent="-365760">
              <a:spcBef>
                <a:spcPts val="300"/>
              </a:spcBef>
              <a:buFont typeface="Wingdings" panose="05000000000000000000" pitchFamily="2" charset="2"/>
              <a:buChar char="q"/>
            </a:pPr>
            <a:r>
              <a:rPr lang="en-US" sz="2200" dirty="0" smtClean="0">
                <a:solidFill>
                  <a:schemeClr val="tx1"/>
                </a:solidFill>
              </a:rPr>
              <a:t>Verify all limits meet or exceed requested minimums</a:t>
            </a:r>
          </a:p>
          <a:p>
            <a:pPr marL="640080" lvl="3" indent="-365760">
              <a:spcBef>
                <a:spcPts val="300"/>
              </a:spcBef>
              <a:buFont typeface="Wingdings" panose="05000000000000000000" pitchFamily="2" charset="2"/>
              <a:buChar char="q"/>
            </a:pPr>
            <a:r>
              <a:rPr lang="en-US" sz="2200" dirty="0" smtClean="0">
                <a:solidFill>
                  <a:schemeClr val="tx1"/>
                </a:solidFill>
              </a:rPr>
              <a:t>Check A.M. Best ratings for insurance companies</a:t>
            </a:r>
          </a:p>
          <a:p>
            <a:pPr marL="640080" lvl="3" indent="-365760">
              <a:spcBef>
                <a:spcPts val="300"/>
              </a:spcBef>
              <a:buFont typeface="Wingdings" panose="05000000000000000000" pitchFamily="2" charset="2"/>
              <a:buChar char="q"/>
            </a:pPr>
            <a:r>
              <a:rPr lang="en-US" sz="2200" dirty="0" smtClean="0">
                <a:solidFill>
                  <a:schemeClr val="tx1"/>
                </a:solidFill>
              </a:rPr>
              <a:t>Verify the Insured’s name is correct</a:t>
            </a:r>
          </a:p>
          <a:p>
            <a:pPr marL="640080" lvl="3" indent="-365760">
              <a:spcBef>
                <a:spcPts val="300"/>
              </a:spcBef>
              <a:buFont typeface="Wingdings" panose="05000000000000000000" pitchFamily="2" charset="2"/>
              <a:buChar char="q"/>
            </a:pPr>
            <a:r>
              <a:rPr lang="en-US" sz="2200" dirty="0" smtClean="0">
                <a:solidFill>
                  <a:schemeClr val="tx1"/>
                </a:solidFill>
              </a:rPr>
              <a:t>Verify that State/Agency is listed as Certificate Holder</a:t>
            </a:r>
          </a:p>
          <a:p>
            <a:pPr marL="640080" lvl="3" indent="-365760">
              <a:spcBef>
                <a:spcPts val="300"/>
              </a:spcBef>
              <a:buFont typeface="Wingdings" panose="05000000000000000000" pitchFamily="2" charset="2"/>
              <a:buChar char="q"/>
            </a:pPr>
            <a:r>
              <a:rPr lang="en-US" sz="2200" dirty="0" smtClean="0">
                <a:solidFill>
                  <a:schemeClr val="tx1"/>
                </a:solidFill>
              </a:rPr>
              <a:t>Verify that proper entities are listed as Additional Insured(s)</a:t>
            </a:r>
            <a:endParaRPr lang="en-US" sz="2200"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99" y="2834481"/>
            <a:ext cx="2552700" cy="17907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96" y="2838874"/>
            <a:ext cx="3198729" cy="192941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416" y="2834481"/>
            <a:ext cx="2542539" cy="2232349"/>
          </a:xfrm>
          <a:prstGeom prst="rect">
            <a:avLst/>
          </a:prstGeom>
        </p:spPr>
      </p:pic>
    </p:spTree>
    <p:extLst>
      <p:ext uri="{BB962C8B-B14F-4D97-AF65-F5344CB8AC3E}">
        <p14:creationId xmlns:p14="http://schemas.microsoft.com/office/powerpoint/2010/main" val="38613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Mini Session 4:  Cyber Liability</a:t>
            </a:r>
            <a:endParaRPr lang="en-US" dirty="0"/>
          </a:p>
        </p:txBody>
      </p:sp>
      <p:pic>
        <p:nvPicPr>
          <p:cNvPr id="2" name="Content Placeholder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06463" y="1966655"/>
            <a:ext cx="4081462" cy="2443677"/>
          </a:xfrm>
        </p:spPr>
      </p:pic>
      <p:sp>
        <p:nvSpPr>
          <p:cNvPr id="9" name="Content Placeholder 8"/>
          <p:cNvSpPr>
            <a:spLocks noGrp="1"/>
          </p:cNvSpPr>
          <p:nvPr>
            <p:ph sz="half" idx="2"/>
          </p:nvPr>
        </p:nvSpPr>
        <p:spPr/>
        <p:txBody>
          <a:bodyPr anchor="ctr"/>
          <a:lstStyle/>
          <a:p>
            <a:pPr>
              <a:spcBef>
                <a:spcPts val="1800"/>
              </a:spcBef>
            </a:pPr>
            <a:r>
              <a:rPr lang="en-US" dirty="0"/>
              <a:t>Cyber Liability Insurance</a:t>
            </a:r>
          </a:p>
          <a:p>
            <a:pPr>
              <a:spcBef>
                <a:spcPts val="1800"/>
              </a:spcBef>
            </a:pPr>
            <a:r>
              <a:rPr lang="en-US" dirty="0"/>
              <a:t>Technology Professional Liability Insurance</a:t>
            </a:r>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26</a:t>
            </a:fld>
            <a:endParaRPr lang="en-US" dirty="0"/>
          </a:p>
        </p:txBody>
      </p:sp>
    </p:spTree>
    <p:extLst>
      <p:ext uri="{BB962C8B-B14F-4D97-AF65-F5344CB8AC3E}">
        <p14:creationId xmlns:p14="http://schemas.microsoft.com/office/powerpoint/2010/main" val="1997050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7" name="Content Placeholder 6"/>
          <p:cNvSpPr>
            <a:spLocks noGrp="1"/>
          </p:cNvSpPr>
          <p:nvPr>
            <p:ph sz="half" idx="1"/>
          </p:nvPr>
        </p:nvSpPr>
        <p:spPr>
          <a:xfrm>
            <a:off x="906971" y="1525722"/>
            <a:ext cx="4081367" cy="3594759"/>
          </a:xfrm>
        </p:spPr>
        <p:txBody>
          <a:bodyPr>
            <a:normAutofit/>
          </a:bodyPr>
          <a:lstStyle/>
          <a:p>
            <a:r>
              <a:rPr lang="en-US" dirty="0" smtClean="0"/>
              <a:t>Cyber Liability</a:t>
            </a:r>
          </a:p>
          <a:p>
            <a:pPr lvl="1">
              <a:buFont typeface="Wingdings" panose="05000000000000000000" pitchFamily="2" charset="2"/>
              <a:buChar char="§"/>
            </a:pPr>
            <a:r>
              <a:rPr lang="en-US" dirty="0"/>
              <a:t>F</a:t>
            </a:r>
            <a:r>
              <a:rPr lang="en-US" dirty="0" smtClean="0"/>
              <a:t>ocuses </a:t>
            </a:r>
            <a:r>
              <a:rPr lang="en-US" dirty="0"/>
              <a:t>on security breaches that harm </a:t>
            </a:r>
            <a:r>
              <a:rPr lang="en-US" dirty="0" smtClean="0"/>
              <a:t>insured or insured’s </a:t>
            </a:r>
            <a:r>
              <a:rPr lang="en-US" dirty="0"/>
              <a:t>clients’ </a:t>
            </a:r>
            <a:r>
              <a:rPr lang="en-US" dirty="0" smtClean="0"/>
              <a:t>data</a:t>
            </a:r>
          </a:p>
          <a:p>
            <a:pPr lvl="1">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Responds </a:t>
            </a:r>
            <a:r>
              <a:rPr lang="en-US" sz="2400" dirty="0">
                <a:latin typeface="Calibri" panose="020F0502020204030204" pitchFamily="34" charset="0"/>
                <a:cs typeface="Calibri" panose="020F0502020204030204" pitchFamily="34" charset="0"/>
              </a:rPr>
              <a:t>to a data breach or cyber incident for </a:t>
            </a:r>
            <a:r>
              <a:rPr lang="en-US" sz="2400" dirty="0" smtClean="0">
                <a:latin typeface="Calibri" panose="020F0502020204030204" pitchFamily="34" charset="0"/>
                <a:cs typeface="Calibri" panose="020F0502020204030204" pitchFamily="34" charset="0"/>
              </a:rPr>
              <a:t>entities </a:t>
            </a:r>
            <a:r>
              <a:rPr lang="en-US" sz="2400" dirty="0">
                <a:latin typeface="Calibri" panose="020F0502020204030204" pitchFamily="34" charset="0"/>
                <a:cs typeface="Calibri" panose="020F0502020204030204" pitchFamily="34" charset="0"/>
              </a:rPr>
              <a:t>that use </a:t>
            </a:r>
            <a:r>
              <a:rPr lang="en-US" sz="2400" dirty="0" smtClean="0">
                <a:latin typeface="Calibri" panose="020F0502020204030204" pitchFamily="34" charset="0"/>
                <a:cs typeface="Calibri" panose="020F0502020204030204" pitchFamily="34" charset="0"/>
              </a:rPr>
              <a:t>information technology</a:t>
            </a:r>
            <a:endParaRPr lang="en-US" dirty="0"/>
          </a:p>
        </p:txBody>
      </p:sp>
      <p:sp>
        <p:nvSpPr>
          <p:cNvPr id="8" name="Content Placeholder 7"/>
          <p:cNvSpPr>
            <a:spLocks noGrp="1"/>
          </p:cNvSpPr>
          <p:nvPr>
            <p:ph sz="half" idx="2"/>
          </p:nvPr>
        </p:nvSpPr>
        <p:spPr>
          <a:xfrm>
            <a:off x="5139500" y="1525721"/>
            <a:ext cx="4081367" cy="3594759"/>
          </a:xfrm>
        </p:spPr>
        <p:txBody>
          <a:bodyPr>
            <a:normAutofit/>
          </a:bodyPr>
          <a:lstStyle/>
          <a:p>
            <a:r>
              <a:rPr lang="en-US" dirty="0" smtClean="0"/>
              <a:t>Technology Errors &amp; Omissions</a:t>
            </a:r>
          </a:p>
          <a:p>
            <a:pPr lvl="2">
              <a:buFont typeface="Wingdings" panose="05000000000000000000" pitchFamily="2" charset="2"/>
              <a:buChar char="§"/>
            </a:pPr>
            <a:r>
              <a:rPr lang="en-US" dirty="0" smtClean="0"/>
              <a:t>Focuses </a:t>
            </a:r>
            <a:r>
              <a:rPr lang="en-US" dirty="0"/>
              <a:t>on lawsuits involving errors that hurt </a:t>
            </a:r>
            <a:r>
              <a:rPr lang="en-US" dirty="0" smtClean="0"/>
              <a:t>insured’s clients</a:t>
            </a:r>
          </a:p>
          <a:p>
            <a:pPr lvl="4">
              <a:buFont typeface="Wingdings" panose="05000000000000000000" pitchFamily="2" charset="2"/>
              <a:buChar char="§"/>
            </a:pPr>
            <a:r>
              <a:rPr lang="en-US" sz="2200" dirty="0" smtClean="0">
                <a:latin typeface="Calibri" panose="020F0502020204030204" pitchFamily="34" charset="0"/>
                <a:cs typeface="Calibri" panose="020F0502020204030204" pitchFamily="34" charset="0"/>
              </a:rPr>
              <a:t>Responds </a:t>
            </a:r>
            <a:r>
              <a:rPr lang="en-US" sz="2200" dirty="0">
                <a:latin typeface="Calibri" panose="020F0502020204030204" pitchFamily="34" charset="0"/>
                <a:cs typeface="Calibri" panose="020F0502020204030204" pitchFamily="34" charset="0"/>
              </a:rPr>
              <a:t>to a failure of a </a:t>
            </a:r>
            <a:r>
              <a:rPr lang="en-US" sz="2200" dirty="0" smtClean="0">
                <a:latin typeface="Calibri" panose="020F0502020204030204" pitchFamily="34" charset="0"/>
                <a:cs typeface="Calibri" panose="020F0502020204030204" pitchFamily="34" charset="0"/>
              </a:rPr>
              <a:t>service/product</a:t>
            </a:r>
          </a:p>
          <a:p>
            <a:pPr lvl="2">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Does </a:t>
            </a:r>
            <a:r>
              <a:rPr lang="en-US" sz="2400" u="sng" dirty="0" smtClean="0">
                <a:latin typeface="Calibri" panose="020F0502020204030204" pitchFamily="34" charset="0"/>
                <a:cs typeface="Calibri" panose="020F0502020204030204" pitchFamily="34" charset="0"/>
              </a:rPr>
              <a:t>NOT</a:t>
            </a:r>
            <a:r>
              <a:rPr lang="en-US" sz="2400" dirty="0" smtClean="0">
                <a:latin typeface="Calibri" panose="020F0502020204030204" pitchFamily="34" charset="0"/>
                <a:cs typeface="Calibri" panose="020F0502020204030204" pitchFamily="34" charset="0"/>
              </a:rPr>
              <a:t> cover </a:t>
            </a:r>
            <a:r>
              <a:rPr lang="en-US" dirty="0" smtClean="0"/>
              <a:t>the </a:t>
            </a:r>
            <a:r>
              <a:rPr lang="en-US" dirty="0"/>
              <a:t>loss of private third-party </a:t>
            </a:r>
            <a:r>
              <a:rPr lang="en-US" dirty="0" smtClean="0"/>
              <a:t>information</a:t>
            </a:r>
            <a:endParaRPr lang="en-US" dirty="0"/>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27</a:t>
            </a:fld>
            <a:endParaRPr lang="en-US" dirty="0"/>
          </a:p>
        </p:txBody>
      </p:sp>
    </p:spTree>
    <p:extLst>
      <p:ext uri="{BB962C8B-B14F-4D97-AF65-F5344CB8AC3E}">
        <p14:creationId xmlns:p14="http://schemas.microsoft.com/office/powerpoint/2010/main" val="3894118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Errors &amp; Omissions:  Who</a:t>
            </a:r>
            <a:endParaRPr lang="en-US" dirty="0"/>
          </a:p>
        </p:txBody>
      </p:sp>
      <p:sp>
        <p:nvSpPr>
          <p:cNvPr id="3" name="Content Placeholder 2"/>
          <p:cNvSpPr>
            <a:spLocks noGrp="1"/>
          </p:cNvSpPr>
          <p:nvPr>
            <p:ph sz="half" idx="1"/>
          </p:nvPr>
        </p:nvSpPr>
        <p:spPr>
          <a:xfrm>
            <a:off x="906971" y="1525722"/>
            <a:ext cx="2139891" cy="3594758"/>
          </a:xfrm>
        </p:spPr>
        <p:txBody>
          <a:bodyPr/>
          <a:lstStyle/>
          <a:p>
            <a:r>
              <a:rPr lang="en-US" dirty="0" smtClean="0"/>
              <a:t>Insurance coverage to protect </a:t>
            </a:r>
            <a:r>
              <a:rPr lang="en-US" dirty="0">
                <a:latin typeface="Calibri" panose="020F0502020204030204" pitchFamily="34" charset="0"/>
                <a:cs typeface="Calibri" panose="020F0502020204030204" pitchFamily="34" charset="0"/>
              </a:rPr>
              <a:t>providers of technology products or </a:t>
            </a:r>
            <a:r>
              <a:rPr lang="en-US" dirty="0" smtClean="0">
                <a:latin typeface="Calibri" panose="020F0502020204030204" pitchFamily="34" charset="0"/>
                <a:cs typeface="Calibri" panose="020F0502020204030204" pitchFamily="34" charset="0"/>
              </a:rPr>
              <a:t>services </a:t>
            </a:r>
          </a:p>
        </p:txBody>
      </p:sp>
      <p:graphicFrame>
        <p:nvGraphicFramePr>
          <p:cNvPr id="8" name="Content Placeholder 7"/>
          <p:cNvGraphicFramePr>
            <a:graphicFrameLocks noGrp="1"/>
          </p:cNvGraphicFramePr>
          <p:nvPr>
            <p:ph sz="half" idx="2"/>
            <p:extLst/>
          </p:nvPr>
        </p:nvGraphicFramePr>
        <p:xfrm>
          <a:off x="3046862" y="1525722"/>
          <a:ext cx="6173338" cy="359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28</a:t>
            </a:fld>
            <a:endParaRPr lang="en-US" dirty="0"/>
          </a:p>
        </p:txBody>
      </p:sp>
    </p:spTree>
    <p:extLst>
      <p:ext uri="{BB962C8B-B14F-4D97-AF65-F5344CB8AC3E}">
        <p14:creationId xmlns:p14="http://schemas.microsoft.com/office/powerpoint/2010/main" val="26816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Errors &amp; Omissions:  Coverage</a:t>
            </a:r>
            <a:endParaRPr lang="en-US" dirty="0"/>
          </a:p>
        </p:txBody>
      </p:sp>
      <p:sp>
        <p:nvSpPr>
          <p:cNvPr id="3" name="Content Placeholder 2"/>
          <p:cNvSpPr>
            <a:spLocks noGrp="1"/>
          </p:cNvSpPr>
          <p:nvPr>
            <p:ph idx="1"/>
          </p:nvPr>
        </p:nvSpPr>
        <p:spPr>
          <a:xfrm>
            <a:off x="906971" y="1525721"/>
            <a:ext cx="8313896" cy="3670960"/>
          </a:xfrm>
        </p:spPr>
        <p:txBody>
          <a:bodyPr>
            <a:normAutofit/>
          </a:bodyPr>
          <a:lstStyle/>
          <a:p>
            <a:r>
              <a:rPr lang="en-US" dirty="0" smtClean="0">
                <a:latin typeface="Calibri" panose="020F0502020204030204" pitchFamily="34" charset="0"/>
                <a:cs typeface="Calibri" panose="020F0502020204030204" pitchFamily="34" charset="0"/>
              </a:rPr>
              <a:t>Technology E&amp;O insurance</a:t>
            </a:r>
          </a:p>
          <a:p>
            <a:pPr lvl="3">
              <a:buFont typeface="Wingdings" panose="05000000000000000000" pitchFamily="2" charset="2"/>
              <a:buChar char="§"/>
            </a:pPr>
            <a:r>
              <a:rPr lang="en-US" sz="2200" dirty="0" smtClean="0">
                <a:latin typeface="Calibri" panose="020F0502020204030204" pitchFamily="34" charset="0"/>
                <a:cs typeface="Calibri" panose="020F0502020204030204" pitchFamily="34" charset="0"/>
              </a:rPr>
              <a:t>Protects </a:t>
            </a:r>
            <a:r>
              <a:rPr lang="en-US" sz="2200" dirty="0">
                <a:latin typeface="Calibri" panose="020F0502020204030204" pitchFamily="34" charset="0"/>
                <a:cs typeface="Calibri" panose="020F0502020204030204" pitchFamily="34" charset="0"/>
              </a:rPr>
              <a:t>the insured in the event that its tech-based services or products </a:t>
            </a:r>
            <a:r>
              <a:rPr lang="en-US" sz="2200" dirty="0" smtClean="0">
                <a:latin typeface="Calibri" panose="020F0502020204030204" pitchFamily="34" charset="0"/>
                <a:cs typeface="Calibri" panose="020F0502020204030204" pitchFamily="34" charset="0"/>
              </a:rPr>
              <a:t>fail</a:t>
            </a:r>
          </a:p>
          <a:p>
            <a:pPr lvl="3">
              <a:buFont typeface="Wingdings" panose="05000000000000000000" pitchFamily="2" charset="2"/>
              <a:buChar char="§"/>
            </a:pPr>
            <a:r>
              <a:rPr lang="en-US" sz="2200" dirty="0" smtClean="0">
                <a:latin typeface="Calibri" panose="020F0502020204030204" pitchFamily="34" charset="0"/>
                <a:cs typeface="Calibri" panose="020F0502020204030204" pitchFamily="34" charset="0"/>
              </a:rPr>
              <a:t>Applies </a:t>
            </a:r>
            <a:r>
              <a:rPr lang="en-US" sz="2200" dirty="0">
                <a:latin typeface="Calibri" panose="020F0502020204030204" pitchFamily="34" charset="0"/>
                <a:cs typeface="Calibri" panose="020F0502020204030204" pitchFamily="34" charset="0"/>
              </a:rPr>
              <a:t>when the insured makes a mistake or is negligent in providing their tech service, which causes financial harm to a </a:t>
            </a:r>
            <a:r>
              <a:rPr lang="en-US" sz="2200" dirty="0" smtClean="0">
                <a:latin typeface="Calibri" panose="020F0502020204030204" pitchFamily="34" charset="0"/>
                <a:cs typeface="Calibri" panose="020F0502020204030204" pitchFamily="34" charset="0"/>
              </a:rPr>
              <a:t>customer</a:t>
            </a:r>
          </a:p>
          <a:p>
            <a:pPr lvl="3">
              <a:buFont typeface="Wingdings" panose="05000000000000000000" pitchFamily="2" charset="2"/>
              <a:buChar char="§"/>
            </a:pPr>
            <a:r>
              <a:rPr lang="en-US" sz="2200" dirty="0" smtClean="0">
                <a:latin typeface="Calibri" panose="020F0502020204030204" pitchFamily="34" charset="0"/>
                <a:cs typeface="Calibri" panose="020F0502020204030204" pitchFamily="34" charset="0"/>
              </a:rPr>
              <a:t>Pays </a:t>
            </a:r>
            <a:r>
              <a:rPr lang="en-US" sz="2200" dirty="0">
                <a:latin typeface="Calibri" panose="020F0502020204030204" pitchFamily="34" charset="0"/>
                <a:cs typeface="Calibri" panose="020F0502020204030204" pitchFamily="34" charset="0"/>
              </a:rPr>
              <a:t>for the legal expenses and indemnity </a:t>
            </a:r>
            <a:r>
              <a:rPr lang="en-US" sz="2200" dirty="0" smtClean="0">
                <a:latin typeface="Calibri" panose="020F0502020204030204" pitchFamily="34" charset="0"/>
                <a:cs typeface="Calibri" panose="020F0502020204030204" pitchFamily="34" charset="0"/>
              </a:rPr>
              <a:t>payments</a:t>
            </a:r>
          </a:p>
          <a:p>
            <a:pPr lvl="3">
              <a:buFont typeface="Wingdings" panose="05000000000000000000" pitchFamily="2" charset="2"/>
              <a:buChar char="§"/>
            </a:pPr>
            <a:r>
              <a:rPr lang="en-US" sz="2200" dirty="0" smtClean="0">
                <a:latin typeface="Calibri" panose="020F0502020204030204" pitchFamily="34" charset="0"/>
                <a:cs typeface="Calibri" panose="020F0502020204030204" pitchFamily="34" charset="0"/>
              </a:rPr>
              <a:t>Also often provides </a:t>
            </a:r>
            <a:r>
              <a:rPr lang="en-US" sz="2200" dirty="0">
                <a:latin typeface="Calibri" panose="020F0502020204030204" pitchFamily="34" charset="0"/>
                <a:cs typeface="Calibri" panose="020F0502020204030204" pitchFamily="34" charset="0"/>
              </a:rPr>
              <a:t>coverage against crisis management expenses, threats of extortion, and the interruption of mission-critical business </a:t>
            </a:r>
            <a:r>
              <a:rPr lang="en-US" sz="2200" dirty="0" smtClean="0">
                <a:latin typeface="Calibri" panose="020F0502020204030204" pitchFamily="34" charset="0"/>
                <a:cs typeface="Calibri" panose="020F0502020204030204" pitchFamily="34" charset="0"/>
              </a:rPr>
              <a:t>processes</a:t>
            </a:r>
            <a:endParaRPr lang="en-US" sz="2200" dirty="0"/>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29</a:t>
            </a:fld>
            <a:endParaRPr lang="en-US" dirty="0"/>
          </a:p>
        </p:txBody>
      </p:sp>
    </p:spTree>
    <p:extLst>
      <p:ext uri="{BB962C8B-B14F-4D97-AF65-F5344CB8AC3E}">
        <p14:creationId xmlns:p14="http://schemas.microsoft.com/office/powerpoint/2010/main" val="356251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Why Provide Training for Contractual Insurance Requirements?</a:t>
            </a:r>
            <a:endParaRPr lang="en-US" dirty="0"/>
          </a:p>
        </p:txBody>
      </p:sp>
      <p:sp>
        <p:nvSpPr>
          <p:cNvPr id="9" name="Text Placeholder 8"/>
          <p:cNvSpPr>
            <a:spLocks noGrp="1"/>
          </p:cNvSpPr>
          <p:nvPr>
            <p:ph type="body" idx="1"/>
          </p:nvPr>
        </p:nvSpPr>
        <p:spPr/>
        <p:txBody>
          <a:bodyPr/>
          <a:lstStyle/>
          <a:p>
            <a:endParaRPr lang="en-US" dirty="0"/>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3</a:t>
            </a:fld>
            <a:endParaRPr lang="en-US" dirty="0"/>
          </a:p>
        </p:txBody>
      </p:sp>
    </p:spTree>
    <p:extLst>
      <p:ext uri="{BB962C8B-B14F-4D97-AF65-F5344CB8AC3E}">
        <p14:creationId xmlns:p14="http://schemas.microsoft.com/office/powerpoint/2010/main" val="267889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Liability Insurance – Coverage </a:t>
            </a:r>
            <a:endParaRPr lang="en-US" dirty="0"/>
          </a:p>
        </p:txBody>
      </p:sp>
      <p:sp>
        <p:nvSpPr>
          <p:cNvPr id="7" name="Content Placeholder 6"/>
          <p:cNvSpPr>
            <a:spLocks noGrp="1"/>
          </p:cNvSpPr>
          <p:nvPr>
            <p:ph sz="half" idx="1"/>
          </p:nvPr>
        </p:nvSpPr>
        <p:spPr>
          <a:xfrm>
            <a:off x="906972" y="1525722"/>
            <a:ext cx="2988753" cy="3670958"/>
          </a:xfrm>
        </p:spPr>
        <p:txBody>
          <a:bodyPr>
            <a:normAutofit fontScale="85000" lnSpcReduction="20000"/>
          </a:bodyPr>
          <a:lstStyle/>
          <a:p>
            <a:r>
              <a:rPr lang="en-US" dirty="0" smtClean="0"/>
              <a:t>Coverage:</a:t>
            </a:r>
          </a:p>
          <a:p>
            <a:pPr lvl="1">
              <a:buFont typeface="Wingdings" panose="05000000000000000000" pitchFamily="2" charset="2"/>
              <a:buChar char="§"/>
            </a:pPr>
            <a:r>
              <a:rPr lang="en-US" dirty="0" smtClean="0"/>
              <a:t>Protection </a:t>
            </a:r>
            <a:r>
              <a:rPr lang="en-US" dirty="0"/>
              <a:t>for cyber </a:t>
            </a:r>
            <a:r>
              <a:rPr lang="en-US" dirty="0" smtClean="0"/>
              <a:t>liability </a:t>
            </a:r>
            <a:r>
              <a:rPr lang="en-US" dirty="0"/>
              <a:t>and cyber related </a:t>
            </a:r>
            <a:r>
              <a:rPr lang="en-US" dirty="0" smtClean="0"/>
              <a:t>events.</a:t>
            </a:r>
            <a:endParaRPr lang="en-US" dirty="0"/>
          </a:p>
          <a:p>
            <a:pPr lvl="1">
              <a:buFont typeface="Wingdings" panose="05000000000000000000" pitchFamily="2" charset="2"/>
              <a:buChar char="§"/>
            </a:pPr>
            <a:r>
              <a:rPr lang="en-US" dirty="0" smtClean="0"/>
              <a:t>Liability </a:t>
            </a:r>
            <a:r>
              <a:rPr lang="en-US" dirty="0"/>
              <a:t>and property loss for data breaches.</a:t>
            </a:r>
          </a:p>
        </p:txBody>
      </p:sp>
      <p:sp>
        <p:nvSpPr>
          <p:cNvPr id="8" name="Content Placeholder 7"/>
          <p:cNvSpPr>
            <a:spLocks noGrp="1"/>
          </p:cNvSpPr>
          <p:nvPr>
            <p:ph sz="half" idx="2"/>
          </p:nvPr>
        </p:nvSpPr>
        <p:spPr>
          <a:xfrm>
            <a:off x="4276725" y="1525721"/>
            <a:ext cx="4944143" cy="3670959"/>
          </a:xfrm>
        </p:spPr>
        <p:txBody>
          <a:bodyPr>
            <a:normAutofit fontScale="85000" lnSpcReduction="20000"/>
          </a:bodyPr>
          <a:lstStyle/>
          <a:p>
            <a:r>
              <a:rPr lang="en-US" dirty="0" smtClean="0"/>
              <a:t>When to require:</a:t>
            </a:r>
          </a:p>
          <a:p>
            <a:pPr lvl="2">
              <a:buFont typeface="Wingdings" panose="05000000000000000000" pitchFamily="2" charset="2"/>
              <a:buChar char="§"/>
            </a:pPr>
            <a:r>
              <a:rPr lang="en-US" b="1" i="1" dirty="0" smtClean="0"/>
              <a:t>Contract </a:t>
            </a:r>
            <a:r>
              <a:rPr lang="en-US" b="1" i="1" dirty="0"/>
              <a:t>specific</a:t>
            </a:r>
          </a:p>
          <a:p>
            <a:pPr lvl="2">
              <a:buFont typeface="Wingdings" panose="05000000000000000000" pitchFamily="2" charset="2"/>
              <a:buChar char="§"/>
            </a:pPr>
            <a:r>
              <a:rPr lang="en-US" dirty="0" smtClean="0"/>
              <a:t>Appropriate if </a:t>
            </a:r>
          </a:p>
          <a:p>
            <a:pPr lvl="3">
              <a:buFont typeface="Wingdings" panose="05000000000000000000" pitchFamily="2" charset="2"/>
              <a:buChar char="§"/>
            </a:pPr>
            <a:r>
              <a:rPr lang="en-US" sz="2200" dirty="0" smtClean="0">
                <a:solidFill>
                  <a:schemeClr val="tx1"/>
                </a:solidFill>
              </a:rPr>
              <a:t>Contractor </a:t>
            </a:r>
            <a:r>
              <a:rPr lang="en-US" sz="2200" dirty="0">
                <a:solidFill>
                  <a:schemeClr val="tx1"/>
                </a:solidFill>
              </a:rPr>
              <a:t>has </a:t>
            </a:r>
            <a:r>
              <a:rPr lang="en-US" sz="2200" u="sng" dirty="0">
                <a:solidFill>
                  <a:schemeClr val="tx1"/>
                </a:solidFill>
              </a:rPr>
              <a:t>access </a:t>
            </a:r>
            <a:r>
              <a:rPr lang="en-US" sz="2200" u="sng" dirty="0" smtClean="0">
                <a:solidFill>
                  <a:schemeClr val="tx1"/>
                </a:solidFill>
              </a:rPr>
              <a:t>to</a:t>
            </a:r>
            <a:r>
              <a:rPr lang="en-US" sz="2200" dirty="0" smtClean="0">
                <a:solidFill>
                  <a:schemeClr val="tx1"/>
                </a:solidFill>
              </a:rPr>
              <a:t>:</a:t>
            </a:r>
          </a:p>
          <a:p>
            <a:pPr lvl="5">
              <a:buFont typeface="Wingdings" panose="05000000000000000000" pitchFamily="2" charset="2"/>
              <a:buChar char="§"/>
            </a:pPr>
            <a:r>
              <a:rPr lang="en-US" sz="2200" dirty="0" smtClean="0">
                <a:solidFill>
                  <a:schemeClr val="tx1"/>
                </a:solidFill>
              </a:rPr>
              <a:t>Sensitive state data</a:t>
            </a:r>
          </a:p>
          <a:p>
            <a:pPr lvl="5">
              <a:buFont typeface="Wingdings" panose="05000000000000000000" pitchFamily="2" charset="2"/>
              <a:buChar char="§"/>
            </a:pPr>
            <a:r>
              <a:rPr lang="en-US" sz="2200" dirty="0" smtClean="0">
                <a:solidFill>
                  <a:schemeClr val="tx1"/>
                </a:solidFill>
              </a:rPr>
              <a:t>Personally Identifiable Information (PII)</a:t>
            </a:r>
          </a:p>
          <a:p>
            <a:pPr lvl="5">
              <a:buFont typeface="Wingdings" panose="05000000000000000000" pitchFamily="2" charset="2"/>
              <a:buChar char="§"/>
            </a:pPr>
            <a:r>
              <a:rPr lang="en-US" sz="2200" dirty="0" smtClean="0">
                <a:solidFill>
                  <a:schemeClr val="tx1"/>
                </a:solidFill>
              </a:rPr>
              <a:t>Personal Health Information (PHI) [HIPAA]</a:t>
            </a:r>
          </a:p>
          <a:p>
            <a:pPr lvl="5">
              <a:buFont typeface="Wingdings" panose="05000000000000000000" pitchFamily="2" charset="2"/>
              <a:buChar char="§"/>
            </a:pPr>
            <a:r>
              <a:rPr lang="en-US" sz="2200" dirty="0" smtClean="0">
                <a:solidFill>
                  <a:schemeClr val="tx1"/>
                </a:solidFill>
              </a:rPr>
              <a:t>Financial Information</a:t>
            </a:r>
          </a:p>
          <a:p>
            <a:pPr lvl="5">
              <a:buFont typeface="Wingdings" panose="05000000000000000000" pitchFamily="2" charset="2"/>
              <a:buChar char="§"/>
            </a:pPr>
            <a:r>
              <a:rPr lang="en-US" sz="2200" dirty="0" smtClean="0">
                <a:solidFill>
                  <a:schemeClr val="tx1"/>
                </a:solidFill>
              </a:rPr>
              <a:t>Data protected by federal or state law; and/or </a:t>
            </a:r>
          </a:p>
          <a:p>
            <a:pPr lvl="3">
              <a:buFont typeface="Wingdings" panose="05000000000000000000" pitchFamily="2" charset="2"/>
              <a:buChar char="§"/>
            </a:pPr>
            <a:r>
              <a:rPr lang="en-US" sz="2200" dirty="0" smtClean="0">
                <a:solidFill>
                  <a:schemeClr val="tx1"/>
                </a:solidFill>
              </a:rPr>
              <a:t>Contractor </a:t>
            </a:r>
            <a:r>
              <a:rPr lang="en-US" sz="2200" u="sng" dirty="0">
                <a:solidFill>
                  <a:schemeClr val="tx1"/>
                </a:solidFill>
              </a:rPr>
              <a:t>processes or stores such </a:t>
            </a:r>
            <a:r>
              <a:rPr lang="en-US" sz="2200" u="sng" dirty="0" smtClean="0">
                <a:solidFill>
                  <a:schemeClr val="tx1"/>
                </a:solidFill>
              </a:rPr>
              <a:t>data</a:t>
            </a:r>
            <a:r>
              <a:rPr lang="en-US" sz="2200" dirty="0" smtClean="0">
                <a:solidFill>
                  <a:schemeClr val="tx1"/>
                </a:solidFill>
              </a:rPr>
              <a:t> (e.g., Vendor-Hosted IT Contract; Cloud Storage Contract)</a:t>
            </a:r>
            <a:endParaRPr lang="en-US" sz="2200" dirty="0">
              <a:solidFill>
                <a:schemeClr val="tx1"/>
              </a:solidFill>
            </a:endParaRPr>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30</a:t>
            </a:fld>
            <a:endParaRPr lang="en-US" dirty="0"/>
          </a:p>
        </p:txBody>
      </p:sp>
    </p:spTree>
    <p:extLst>
      <p:ext uri="{BB962C8B-B14F-4D97-AF65-F5344CB8AC3E}">
        <p14:creationId xmlns:p14="http://schemas.microsoft.com/office/powerpoint/2010/main" val="3214586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Liability – Potential Claims</a:t>
            </a:r>
            <a:endParaRPr lang="en-US" dirty="0"/>
          </a:p>
        </p:txBody>
      </p:sp>
      <p:sp>
        <p:nvSpPr>
          <p:cNvPr id="3" name="Content Placeholder 2"/>
          <p:cNvSpPr>
            <a:spLocks noGrp="1"/>
          </p:cNvSpPr>
          <p:nvPr>
            <p:ph sz="half" idx="1"/>
          </p:nvPr>
        </p:nvSpPr>
        <p:spPr>
          <a:xfrm>
            <a:off x="906970" y="1436138"/>
            <a:ext cx="5731955" cy="3783562"/>
          </a:xfrm>
        </p:spPr>
        <p:txBody>
          <a:bodyPr>
            <a:noAutofit/>
          </a:bodyPr>
          <a:lstStyle/>
          <a:p>
            <a:pPr>
              <a:spcBef>
                <a:spcPts val="400"/>
              </a:spcBef>
            </a:pPr>
            <a:r>
              <a:rPr lang="en-US" sz="1500" dirty="0"/>
              <a:t>Extortion and Ransomware attacks resulting in lost income, extortion demands and data and restoration costs.</a:t>
            </a:r>
          </a:p>
          <a:p>
            <a:pPr>
              <a:spcBef>
                <a:spcPts val="400"/>
              </a:spcBef>
            </a:pPr>
            <a:r>
              <a:rPr lang="en-US" sz="1500" dirty="0"/>
              <a:t>Virus infections of computer systems that destroy or corrupt data and networks requiring restoration.</a:t>
            </a:r>
          </a:p>
          <a:p>
            <a:pPr>
              <a:spcBef>
                <a:spcPts val="400"/>
              </a:spcBef>
            </a:pPr>
            <a:r>
              <a:rPr lang="en-US" sz="1500" dirty="0"/>
              <a:t>DDOS attacks resulting in lost income and financial damages to clients that might not be able to access data or utilize services.</a:t>
            </a:r>
          </a:p>
          <a:p>
            <a:pPr>
              <a:spcBef>
                <a:spcPts val="400"/>
              </a:spcBef>
            </a:pPr>
            <a:r>
              <a:rPr lang="en-US" sz="1500" dirty="0"/>
              <a:t>Data breaches and/or clerical errors (such as loss of a laptop with protected data) resulting in notification costs, credit monitoring, identity restoration costs, potential regulatory investigation and penalties, and potential </a:t>
            </a:r>
            <a:r>
              <a:rPr lang="en-US" sz="1500" dirty="0" smtClean="0"/>
              <a:t>litigation.</a:t>
            </a:r>
            <a:endParaRPr lang="en-US" sz="1500" dirty="0"/>
          </a:p>
          <a:p>
            <a:pPr>
              <a:spcBef>
                <a:spcPts val="400"/>
              </a:spcBef>
            </a:pPr>
            <a:r>
              <a:rPr lang="en-US" sz="1500" dirty="0"/>
              <a:t>Improper privacy policies and/or data collection practices resulting in regulatory investigation and penalties and potential </a:t>
            </a:r>
            <a:r>
              <a:rPr lang="en-US" sz="1500" dirty="0" smtClean="0"/>
              <a:t>class action litigation.</a:t>
            </a:r>
            <a:endParaRPr lang="en-US" sz="1500" dirty="0"/>
          </a:p>
          <a:p>
            <a:pPr>
              <a:spcBef>
                <a:spcPts val="400"/>
              </a:spcBef>
            </a:pPr>
            <a:r>
              <a:rPr lang="en-US" sz="1500" dirty="0"/>
              <a:t>Transmission of a virus or malware to a client or vendor resulting in defense costs and damages sustained by the injured party.</a:t>
            </a:r>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31</a:t>
            </a:fld>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38925" y="1525588"/>
            <a:ext cx="2576913" cy="3694112"/>
          </a:xfrm>
        </p:spPr>
      </p:pic>
    </p:spTree>
    <p:extLst>
      <p:ext uri="{BB962C8B-B14F-4D97-AF65-F5344CB8AC3E}">
        <p14:creationId xmlns:p14="http://schemas.microsoft.com/office/powerpoint/2010/main" val="901264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Liability Insurance – Big Picture</a:t>
            </a:r>
            <a:endParaRPr lang="en-US" dirty="0"/>
          </a:p>
        </p:txBody>
      </p:sp>
      <p:graphicFrame>
        <p:nvGraphicFramePr>
          <p:cNvPr id="9" name="Content Placeholder 8"/>
          <p:cNvGraphicFramePr>
            <a:graphicFrameLocks noGrp="1"/>
          </p:cNvGraphicFramePr>
          <p:nvPr>
            <p:ph idx="1"/>
            <p:extLst/>
          </p:nvPr>
        </p:nvGraphicFramePr>
        <p:xfrm>
          <a:off x="906463" y="1525587"/>
          <a:ext cx="8313737" cy="3671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32</a:t>
            </a:fld>
            <a:endParaRPr lang="en-US" dirty="0"/>
          </a:p>
        </p:txBody>
      </p:sp>
    </p:spTree>
    <p:extLst>
      <p:ext uri="{BB962C8B-B14F-4D97-AF65-F5344CB8AC3E}">
        <p14:creationId xmlns:p14="http://schemas.microsoft.com/office/powerpoint/2010/main" val="223162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Liability Insurance – Coverages</a:t>
            </a:r>
            <a:endParaRPr lang="en-US" dirty="0"/>
          </a:p>
        </p:txBody>
      </p:sp>
      <p:graphicFrame>
        <p:nvGraphicFramePr>
          <p:cNvPr id="10" name="Content Placeholder 9"/>
          <p:cNvGraphicFramePr>
            <a:graphicFrameLocks noGrp="1"/>
          </p:cNvGraphicFramePr>
          <p:nvPr>
            <p:ph sz="half" idx="1"/>
            <p:extLst/>
          </p:nvPr>
        </p:nvGraphicFramePr>
        <p:xfrm>
          <a:off x="906463" y="1525587"/>
          <a:ext cx="4081462" cy="3671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half" idx="2"/>
            <p:extLst/>
          </p:nvPr>
        </p:nvGraphicFramePr>
        <p:xfrm>
          <a:off x="5138738" y="1525587"/>
          <a:ext cx="4081462" cy="3366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33</a:t>
            </a:fld>
            <a:endParaRPr lang="en-US" dirty="0"/>
          </a:p>
        </p:txBody>
      </p:sp>
    </p:spTree>
    <p:extLst>
      <p:ext uri="{BB962C8B-B14F-4D97-AF65-F5344CB8AC3E}">
        <p14:creationId xmlns:p14="http://schemas.microsoft.com/office/powerpoint/2010/main" val="35811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Liability Insurance – Costs</a:t>
            </a:r>
            <a:endParaRPr lang="en-US" dirty="0"/>
          </a:p>
        </p:txBody>
      </p:sp>
      <p:graphicFrame>
        <p:nvGraphicFramePr>
          <p:cNvPr id="8" name="Content Placeholder 7"/>
          <p:cNvGraphicFramePr>
            <a:graphicFrameLocks noGrp="1"/>
          </p:cNvGraphicFramePr>
          <p:nvPr>
            <p:ph sz="half" idx="1"/>
            <p:extLst/>
          </p:nvPr>
        </p:nvGraphicFramePr>
        <p:xfrm>
          <a:off x="906463" y="1525587"/>
          <a:ext cx="4056062" cy="3671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nvPr>
        </p:nvGraphicFramePr>
        <p:xfrm>
          <a:off x="5138738" y="1525588"/>
          <a:ext cx="4081462" cy="3670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34</a:t>
            </a:fld>
            <a:endParaRPr lang="en-US" dirty="0"/>
          </a:p>
        </p:txBody>
      </p:sp>
    </p:spTree>
    <p:extLst>
      <p:ext uri="{BB962C8B-B14F-4D97-AF65-F5344CB8AC3E}">
        <p14:creationId xmlns:p14="http://schemas.microsoft.com/office/powerpoint/2010/main" val="2581616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Mini Sessions</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4925" y="1924415"/>
            <a:ext cx="3005835" cy="2786525"/>
          </a:xfrm>
        </p:spPr>
      </p:pic>
      <p:sp>
        <p:nvSpPr>
          <p:cNvPr id="4" name="Content Placeholder 3"/>
          <p:cNvSpPr>
            <a:spLocks noGrp="1"/>
          </p:cNvSpPr>
          <p:nvPr>
            <p:ph sz="half" idx="2"/>
          </p:nvPr>
        </p:nvSpPr>
        <p:spPr/>
        <p:txBody>
          <a:bodyPr anchor="ctr"/>
          <a:lstStyle/>
          <a:p>
            <a:pPr>
              <a:spcBef>
                <a:spcPts val="1200"/>
              </a:spcBef>
            </a:pPr>
            <a:r>
              <a:rPr lang="en-US" dirty="0"/>
              <a:t>Professional Liability</a:t>
            </a:r>
          </a:p>
          <a:p>
            <a:pPr>
              <a:spcBef>
                <a:spcPts val="1200"/>
              </a:spcBef>
            </a:pPr>
            <a:r>
              <a:rPr lang="en-US" dirty="0"/>
              <a:t>Excess &amp; Umbrella Coverages</a:t>
            </a:r>
          </a:p>
          <a:p>
            <a:pPr>
              <a:spcBef>
                <a:spcPts val="1200"/>
              </a:spcBef>
            </a:pPr>
            <a:r>
              <a:rPr lang="en-US" dirty="0"/>
              <a:t>Workers’ Compensation &amp; Employer’s Liability Coverage</a:t>
            </a:r>
          </a:p>
          <a:p>
            <a:pPr>
              <a:spcBef>
                <a:spcPts val="1200"/>
              </a:spcBef>
            </a:pPr>
            <a:r>
              <a:rPr lang="en-US" dirty="0"/>
              <a:t>Commercial General Liability</a:t>
            </a:r>
          </a:p>
          <a:p>
            <a:pPr>
              <a:spcBef>
                <a:spcPts val="1200"/>
              </a:spcBef>
            </a:pPr>
            <a:r>
              <a:rPr lang="en-US" dirty="0"/>
              <a:t>Commercial Automobile</a:t>
            </a:r>
          </a:p>
        </p:txBody>
      </p:sp>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35</a:t>
            </a:fld>
            <a:endParaRPr lang="en-US" dirty="0"/>
          </a:p>
        </p:txBody>
      </p:sp>
    </p:spTree>
    <p:extLst>
      <p:ext uri="{BB962C8B-B14F-4D97-AF65-F5344CB8AC3E}">
        <p14:creationId xmlns:p14="http://schemas.microsoft.com/office/powerpoint/2010/main" val="1863404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Thank You</a:t>
            </a:r>
            <a:endParaRPr lang="en-US" dirty="0"/>
          </a:p>
        </p:txBody>
      </p:sp>
      <p:pic>
        <p:nvPicPr>
          <p:cNvPr id="15"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5980" y="2811571"/>
            <a:ext cx="4588954" cy="754093"/>
          </a:xfrm>
        </p:spPr>
      </p:pic>
      <p:sp>
        <p:nvSpPr>
          <p:cNvPr id="12" name="Content Placeholder 11"/>
          <p:cNvSpPr>
            <a:spLocks noGrp="1"/>
          </p:cNvSpPr>
          <p:nvPr>
            <p:ph sz="half" idx="2"/>
          </p:nvPr>
        </p:nvSpPr>
        <p:spPr>
          <a:xfrm>
            <a:off x="5648325" y="1525721"/>
            <a:ext cx="3810000" cy="3518559"/>
          </a:xfrm>
        </p:spPr>
        <p:txBody>
          <a:bodyPr anchor="ctr">
            <a:normAutofit/>
          </a:bodyPr>
          <a:lstStyle/>
          <a:p>
            <a:pPr marL="0" indent="0">
              <a:buNone/>
            </a:pPr>
            <a:r>
              <a:rPr lang="en-US" cap="small" dirty="0" smtClean="0"/>
              <a:t>Shana Barehand</a:t>
            </a:r>
            <a:r>
              <a:rPr lang="en-US" cap="small" dirty="0" smtClean="0"/>
              <a:t/>
            </a:r>
            <a:br>
              <a:rPr lang="en-US" cap="small" dirty="0" smtClean="0"/>
            </a:br>
            <a:r>
              <a:rPr lang="en-US" sz="2200" i="1" dirty="0" smtClean="0"/>
              <a:t>Business Diversity &amp; Marketing Manager</a:t>
            </a:r>
            <a:r>
              <a:rPr lang="en-US" sz="2200" i="1" dirty="0" smtClean="0"/>
              <a:t/>
            </a:r>
            <a:br>
              <a:rPr lang="en-US" sz="2200" i="1" dirty="0" smtClean="0"/>
            </a:br>
            <a:r>
              <a:rPr lang="en-US" sz="2200" dirty="0" smtClean="0"/>
              <a:t>Shana</a:t>
            </a:r>
            <a:r>
              <a:rPr lang="en-US" sz="2200" dirty="0" smtClean="0"/>
              <a:t>.Barehand@des.wa.gov</a:t>
            </a:r>
            <a:endParaRPr lang="en-US" sz="2200" dirty="0"/>
          </a:p>
          <a:p>
            <a:pPr marL="0" indent="0">
              <a:buNone/>
            </a:pPr>
            <a:endParaRPr lang="en-US" dirty="0" smtClean="0"/>
          </a:p>
          <a:p>
            <a:pPr marL="0" indent="0">
              <a:buNone/>
            </a:pPr>
            <a:r>
              <a:rPr lang="en-US" cap="small" dirty="0" smtClean="0"/>
              <a:t>Greg Tolbert</a:t>
            </a:r>
            <a:br>
              <a:rPr lang="en-US" cap="small" dirty="0" smtClean="0"/>
            </a:br>
            <a:r>
              <a:rPr lang="en-US" sz="2200" i="1" dirty="0" smtClean="0"/>
              <a:t>Legal Services Manager</a:t>
            </a:r>
            <a:br>
              <a:rPr lang="en-US" sz="2200" i="1" dirty="0" smtClean="0"/>
            </a:br>
            <a:r>
              <a:rPr lang="en-US" sz="2200" dirty="0" smtClean="0"/>
              <a:t>Greg.Tolbert@des.wa.gov</a:t>
            </a:r>
            <a:endParaRPr lang="en-US" sz="2200" dirty="0"/>
          </a:p>
        </p:txBody>
      </p:sp>
      <p:sp>
        <p:nvSpPr>
          <p:cNvPr id="4" name="Slide Number Placeholder 3"/>
          <p:cNvSpPr>
            <a:spLocks noGrp="1"/>
          </p:cNvSpPr>
          <p:nvPr>
            <p:ph type="sldNum" sz="quarter" idx="12"/>
          </p:nvPr>
        </p:nvSpPr>
        <p:spPr>
          <a:xfrm>
            <a:off x="8183348" y="5339791"/>
            <a:ext cx="1084471" cy="301820"/>
          </a:xfrm>
        </p:spPr>
        <p:txBody>
          <a:bodyPr/>
          <a:lstStyle/>
          <a:p>
            <a:fld id="{4E2E678C-05D9-4230-9986-361A51735870}" type="slidenum">
              <a:rPr lang="en-US" smtClean="0"/>
              <a:t>36</a:t>
            </a:fld>
            <a:endParaRPr lang="en-US" dirty="0"/>
          </a:p>
        </p:txBody>
      </p:sp>
      <p:sp>
        <p:nvSpPr>
          <p:cNvPr id="2" name="Date Placeholder 1"/>
          <p:cNvSpPr>
            <a:spLocks noGrp="1"/>
          </p:cNvSpPr>
          <p:nvPr>
            <p:ph type="dt" sz="half" idx="10"/>
          </p:nvPr>
        </p:nvSpPr>
        <p:spPr>
          <a:xfrm>
            <a:off x="906971" y="5339791"/>
            <a:ext cx="2043486" cy="301820"/>
          </a:xfrm>
        </p:spPr>
        <p:txBody>
          <a:bodyPr/>
          <a:lstStyle/>
          <a:p>
            <a:r>
              <a:rPr lang="en-US" dirty="0" smtClean="0"/>
              <a:t>Contracts &amp; Procurement</a:t>
            </a:r>
            <a:endParaRPr lang="en-US" dirty="0"/>
          </a:p>
        </p:txBody>
      </p:sp>
      <p:sp>
        <p:nvSpPr>
          <p:cNvPr id="3" name="Footer Placeholder 2"/>
          <p:cNvSpPr>
            <a:spLocks noGrp="1"/>
          </p:cNvSpPr>
          <p:nvPr>
            <p:ph type="ftr" sz="quarter" idx="11"/>
          </p:nvPr>
        </p:nvSpPr>
        <p:spPr>
          <a:xfrm>
            <a:off x="3046862" y="5339791"/>
            <a:ext cx="3986349" cy="301820"/>
          </a:xfrm>
        </p:spPr>
        <p:txBody>
          <a:bodyPr/>
          <a:lstStyle/>
          <a:p>
            <a:r>
              <a:rPr lang="en-US" dirty="0" smtClean="0"/>
              <a:t>Contracts &amp; Insurance Training</a:t>
            </a:r>
            <a:endParaRPr lang="en-US" dirty="0"/>
          </a:p>
        </p:txBody>
      </p:sp>
    </p:spTree>
    <p:extLst>
      <p:ext uri="{BB962C8B-B14F-4D97-AF65-F5344CB8AC3E}">
        <p14:creationId xmlns:p14="http://schemas.microsoft.com/office/powerpoint/2010/main" val="499326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Question</a:t>
            </a:r>
          </a:p>
        </p:txBody>
      </p:sp>
      <p:sp>
        <p:nvSpPr>
          <p:cNvPr id="7" name="Content Placeholder 6"/>
          <p:cNvSpPr>
            <a:spLocks noGrp="1"/>
          </p:cNvSpPr>
          <p:nvPr>
            <p:ph sz="half" idx="1"/>
          </p:nvPr>
        </p:nvSpPr>
        <p:spPr>
          <a:xfrm>
            <a:off x="906972" y="1525722"/>
            <a:ext cx="2531554" cy="3518558"/>
          </a:xfrm>
        </p:spPr>
        <p:txBody>
          <a:bodyPr>
            <a:normAutofit/>
          </a:bodyPr>
          <a:lstStyle/>
          <a:p>
            <a:r>
              <a:rPr lang="en-US" dirty="0"/>
              <a:t>Why do informed professionals include insurance requirements in state contracts for goods/services?</a:t>
            </a:r>
            <a:endParaRPr lang="en-US" dirty="0"/>
          </a:p>
        </p:txBody>
      </p:sp>
      <p:sp>
        <p:nvSpPr>
          <p:cNvPr id="8" name="Content Placeholder 7"/>
          <p:cNvSpPr>
            <a:spLocks noGrp="1"/>
          </p:cNvSpPr>
          <p:nvPr>
            <p:ph sz="half" idx="2"/>
          </p:nvPr>
        </p:nvSpPr>
        <p:spPr>
          <a:xfrm>
            <a:off x="4048126" y="1525721"/>
            <a:ext cx="5172742" cy="3518559"/>
          </a:xfrm>
        </p:spPr>
        <p:txBody>
          <a:bodyPr>
            <a:normAutofit/>
          </a:bodyPr>
          <a:lstStyle/>
          <a:p>
            <a:pPr marL="274320" indent="-274320">
              <a:buFont typeface="Wingdings" panose="05000000000000000000" pitchFamily="2" charset="2"/>
              <a:buChar char="ü"/>
            </a:pPr>
            <a:r>
              <a:rPr lang="en-US" dirty="0"/>
              <a:t>To contract with responsible bidders – financial responsibility</a:t>
            </a:r>
          </a:p>
          <a:p>
            <a:pPr lvl="2">
              <a:buFont typeface="Wingdings" panose="05000000000000000000" pitchFamily="2" charset="2"/>
              <a:buChar char="§"/>
            </a:pPr>
            <a:r>
              <a:rPr lang="en-US" dirty="0"/>
              <a:t>To ensure the Contractor has the financial ability to pay for damages that result from their negligence.</a:t>
            </a:r>
          </a:p>
          <a:p>
            <a:pPr marL="274320" indent="-274320">
              <a:buFont typeface="Wingdings" panose="05000000000000000000" pitchFamily="2" charset="2"/>
              <a:buChar char="ü"/>
            </a:pPr>
            <a:r>
              <a:rPr lang="en-US" dirty="0"/>
              <a:t>To protect the State from vicarious liability</a:t>
            </a:r>
          </a:p>
          <a:p>
            <a:pPr lvl="2">
              <a:buFont typeface="Wingdings" panose="05000000000000000000" pitchFamily="2" charset="2"/>
              <a:buChar char="§"/>
            </a:pPr>
            <a:r>
              <a:rPr lang="en-US" dirty="0"/>
              <a:t>To fund some or all of the Contractor’s indemnity obligation.</a:t>
            </a:r>
            <a:endParaRPr lang="en-US" dirty="0"/>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4</a:t>
            </a:fld>
            <a:endParaRPr lang="en-US" dirty="0"/>
          </a:p>
        </p:txBody>
      </p:sp>
    </p:spTree>
    <p:extLst>
      <p:ext uri="{BB962C8B-B14F-4D97-AF65-F5344CB8AC3E}">
        <p14:creationId xmlns:p14="http://schemas.microsoft.com/office/powerpoint/2010/main" val="35422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Bigger Question</a:t>
            </a:r>
            <a:endParaRPr lang="en-US" dirty="0"/>
          </a:p>
        </p:txBody>
      </p:sp>
      <p:sp>
        <p:nvSpPr>
          <p:cNvPr id="3" name="Content Placeholder 2"/>
          <p:cNvSpPr>
            <a:spLocks noGrp="1"/>
          </p:cNvSpPr>
          <p:nvPr>
            <p:ph sz="half" idx="1"/>
          </p:nvPr>
        </p:nvSpPr>
        <p:spPr>
          <a:xfrm>
            <a:off x="906971" y="1525722"/>
            <a:ext cx="3293553" cy="3594758"/>
          </a:xfrm>
        </p:spPr>
        <p:txBody>
          <a:bodyPr>
            <a:normAutofit fontScale="77500" lnSpcReduction="20000"/>
          </a:bodyPr>
          <a:lstStyle/>
          <a:p>
            <a:r>
              <a:rPr lang="en-US" dirty="0" smtClean="0"/>
              <a:t>How do we avoid unintentionally disadvantaging small businesses? </a:t>
            </a:r>
          </a:p>
          <a:p>
            <a:pPr marL="0" indent="0">
              <a:spcBef>
                <a:spcPts val="1800"/>
              </a:spcBef>
              <a:buNone/>
            </a:pPr>
            <a:r>
              <a:rPr lang="en-US" dirty="0" smtClean="0"/>
              <a:t>“In addition, the </a:t>
            </a:r>
            <a:r>
              <a:rPr lang="en-US" dirty="0"/>
              <a:t>legislature intends that the state develop procurement policies, procedures, and materials that encourage and facilitate state agency purchase of goods and services from Washington small </a:t>
            </a:r>
            <a:r>
              <a:rPr lang="en-US" dirty="0" smtClean="0"/>
              <a:t>businesses.”</a:t>
            </a:r>
          </a:p>
          <a:p>
            <a:pPr marL="0" indent="0">
              <a:spcBef>
                <a:spcPts val="100"/>
              </a:spcBef>
              <a:buNone/>
            </a:pPr>
            <a:r>
              <a:rPr lang="en-US" dirty="0" smtClean="0"/>
              <a:t/>
            </a:r>
            <a:br>
              <a:rPr lang="en-US" dirty="0" smtClean="0"/>
            </a:br>
            <a:r>
              <a:rPr lang="en-US" dirty="0" smtClean="0"/>
              <a:t>RCW 39.26.005</a:t>
            </a:r>
            <a:endParaRPr lang="en-US" dirty="0"/>
          </a:p>
        </p:txBody>
      </p:sp>
      <p:sp>
        <p:nvSpPr>
          <p:cNvPr id="7" name="Content Placeholder 6"/>
          <p:cNvSpPr>
            <a:spLocks noGrp="1"/>
          </p:cNvSpPr>
          <p:nvPr>
            <p:ph sz="half" idx="2"/>
          </p:nvPr>
        </p:nvSpPr>
        <p:spPr>
          <a:xfrm>
            <a:off x="4200525" y="1525721"/>
            <a:ext cx="5562600" cy="3594759"/>
          </a:xfrm>
        </p:spPr>
        <p:txBody>
          <a:bodyPr>
            <a:normAutofit fontScale="77500" lnSpcReduction="20000"/>
          </a:bodyPr>
          <a:lstStyle/>
          <a:p>
            <a:r>
              <a:rPr lang="en-US" dirty="0" smtClean="0"/>
              <a:t>Potential tools – </a:t>
            </a:r>
          </a:p>
          <a:p>
            <a:pPr lvl="1"/>
            <a:r>
              <a:rPr lang="en-US" dirty="0" smtClean="0"/>
              <a:t>Start with modern templates &amp; tools</a:t>
            </a:r>
          </a:p>
          <a:p>
            <a:pPr lvl="1"/>
            <a:r>
              <a:rPr lang="en-US" dirty="0" smtClean="0"/>
              <a:t>Utilize a procurement strategy to understand and unlock the procurement marketplace</a:t>
            </a:r>
          </a:p>
          <a:p>
            <a:pPr lvl="1"/>
            <a:r>
              <a:rPr lang="en-US" dirty="0" smtClean="0"/>
              <a:t>Consider varied procurement solutions</a:t>
            </a:r>
          </a:p>
          <a:p>
            <a:pPr lvl="1"/>
            <a:r>
              <a:rPr lang="en-US" dirty="0" smtClean="0"/>
              <a:t>Consider unbundling procurements</a:t>
            </a:r>
          </a:p>
          <a:p>
            <a:pPr lvl="1"/>
            <a:r>
              <a:rPr lang="en-US" dirty="0" smtClean="0"/>
              <a:t>Realistically assess procurement-specific risk exposures</a:t>
            </a:r>
          </a:p>
          <a:p>
            <a:pPr lvl="1"/>
            <a:r>
              <a:rPr lang="en-US" dirty="0" smtClean="0"/>
              <a:t>Assess procurement-specific insurance coverages to manage risk appropriately</a:t>
            </a:r>
          </a:p>
          <a:p>
            <a:pPr lvl="1"/>
            <a:r>
              <a:rPr lang="en-US" dirty="0" smtClean="0"/>
              <a:t>Enable coverage limits to be satisfied through umbrella/excess coverage</a:t>
            </a:r>
          </a:p>
          <a:p>
            <a:pPr lvl="1"/>
            <a:r>
              <a:rPr lang="en-US" dirty="0" smtClean="0"/>
              <a:t>Provide sufficient bidding time to enable bidders to understand and assess insurance options</a:t>
            </a:r>
            <a:endParaRPr lang="en-US" dirty="0"/>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5</a:t>
            </a:fld>
            <a:endParaRPr lang="en-US" dirty="0"/>
          </a:p>
        </p:txBody>
      </p:sp>
    </p:spTree>
    <p:extLst>
      <p:ext uri="{BB962C8B-B14F-4D97-AF65-F5344CB8AC3E}">
        <p14:creationId xmlns:p14="http://schemas.microsoft.com/office/powerpoint/2010/main" val="162144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Requirements Should Not Disadvantage Small Businesses</a:t>
            </a:r>
            <a:endParaRPr lang="en-US" dirty="0"/>
          </a:p>
        </p:txBody>
      </p:sp>
      <p:sp>
        <p:nvSpPr>
          <p:cNvPr id="3" name="Content Placeholder 2"/>
          <p:cNvSpPr>
            <a:spLocks noGrp="1"/>
          </p:cNvSpPr>
          <p:nvPr>
            <p:ph sz="half" idx="1"/>
          </p:nvPr>
        </p:nvSpPr>
        <p:spPr>
          <a:xfrm>
            <a:off x="906971" y="1525722"/>
            <a:ext cx="4081367" cy="3670959"/>
          </a:xfrm>
        </p:spPr>
        <p:txBody>
          <a:bodyPr anchor="ctr">
            <a:normAutofit lnSpcReduction="10000"/>
          </a:bodyPr>
          <a:lstStyle/>
          <a:p>
            <a:r>
              <a:rPr lang="en-US" dirty="0" smtClean="0"/>
              <a:t>Procurement Design</a:t>
            </a:r>
          </a:p>
          <a:p>
            <a:pPr lvl="1">
              <a:buFont typeface="Wingdings" panose="05000000000000000000" pitchFamily="2" charset="2"/>
              <a:buChar char="§"/>
            </a:pPr>
            <a:r>
              <a:rPr lang="en-US" dirty="0" smtClean="0"/>
              <a:t>Multi-Award Master Contracts &amp; Cooperatives</a:t>
            </a:r>
          </a:p>
          <a:p>
            <a:pPr lvl="1">
              <a:buFont typeface="Wingdings" panose="05000000000000000000" pitchFamily="2" charset="2"/>
              <a:buChar char="§"/>
            </a:pPr>
            <a:r>
              <a:rPr lang="en-US" dirty="0" smtClean="0"/>
              <a:t>Unbundled contracts</a:t>
            </a:r>
          </a:p>
          <a:p>
            <a:pPr>
              <a:spcBef>
                <a:spcPts val="1200"/>
              </a:spcBef>
            </a:pPr>
            <a:r>
              <a:rPr lang="en-US" dirty="0" smtClean="0"/>
              <a:t>Insurance Requirements</a:t>
            </a:r>
          </a:p>
          <a:p>
            <a:pPr lvl="1">
              <a:buFont typeface="Wingdings" panose="05000000000000000000" pitchFamily="2" charset="2"/>
              <a:buChar char="§"/>
            </a:pPr>
            <a:r>
              <a:rPr lang="en-US" dirty="0" smtClean="0"/>
              <a:t>Appropriate coverages</a:t>
            </a:r>
          </a:p>
          <a:p>
            <a:pPr lvl="1">
              <a:buFont typeface="Wingdings" panose="05000000000000000000" pitchFamily="2" charset="2"/>
              <a:buChar char="§"/>
            </a:pPr>
            <a:r>
              <a:rPr lang="en-US" dirty="0" smtClean="0"/>
              <a:t>Appropriate limits (and solutions to coverage limits)</a:t>
            </a:r>
          </a:p>
          <a:p>
            <a:pPr lvl="1">
              <a:buFont typeface="Wingdings" panose="05000000000000000000" pitchFamily="2" charset="2"/>
              <a:buChar char="§"/>
            </a:pPr>
            <a:r>
              <a:rPr lang="en-US" dirty="0" smtClean="0"/>
              <a:t>Education; Outreach; Technical </a:t>
            </a:r>
            <a:r>
              <a:rPr lang="en-US" dirty="0" smtClean="0"/>
              <a:t>Assistance</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84576926"/>
              </p:ext>
            </p:extLst>
          </p:nvPr>
        </p:nvGraphicFramePr>
        <p:xfrm>
          <a:off x="5138738" y="1525588"/>
          <a:ext cx="4081462" cy="332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a:xfrm>
            <a:off x="906971" y="5339791"/>
            <a:ext cx="2043486" cy="301820"/>
          </a:xfrm>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a:xfrm>
            <a:off x="3046862" y="5339791"/>
            <a:ext cx="3986349" cy="301820"/>
          </a:xfrm>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a:xfrm>
            <a:off x="8183348" y="5339791"/>
            <a:ext cx="1084471" cy="301820"/>
          </a:xfrm>
        </p:spPr>
        <p:txBody>
          <a:bodyPr/>
          <a:lstStyle/>
          <a:p>
            <a:fld id="{4E2E678C-05D9-4230-9986-361A51735870}" type="slidenum">
              <a:rPr lang="en-US" smtClean="0"/>
              <a:t>6</a:t>
            </a:fld>
            <a:endParaRPr lang="en-US" dirty="0"/>
          </a:p>
        </p:txBody>
      </p:sp>
    </p:spTree>
    <p:extLst>
      <p:ext uri="{BB962C8B-B14F-4D97-AF65-F5344CB8AC3E}">
        <p14:creationId xmlns:p14="http://schemas.microsoft.com/office/powerpoint/2010/main" val="2402208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Mindset for Coverage Limits</a:t>
            </a:r>
          </a:p>
        </p:txBody>
      </p:sp>
      <p:sp>
        <p:nvSpPr>
          <p:cNvPr id="4" name="Date Placeholder 3"/>
          <p:cNvSpPr>
            <a:spLocks noGrp="1"/>
          </p:cNvSpPr>
          <p:nvPr>
            <p:ph type="dt" sz="half" idx="10"/>
          </p:nvPr>
        </p:nvSpPr>
        <p:spPr/>
        <p:txBody>
          <a:bodyPr/>
          <a:lstStyle/>
          <a:p>
            <a:r>
              <a:rPr lang="en-US" dirty="0" smtClean="0"/>
              <a:t>Contracts &amp; Procurement</a:t>
            </a:r>
            <a:endParaRPr lang="en-US" dirty="0"/>
          </a:p>
        </p:txBody>
      </p:sp>
      <p:sp>
        <p:nvSpPr>
          <p:cNvPr id="5" name="Footer Placeholder 4"/>
          <p:cNvSpPr>
            <a:spLocks noGrp="1"/>
          </p:cNvSpPr>
          <p:nvPr>
            <p:ph type="ftr" sz="quarter" idx="11"/>
          </p:nvPr>
        </p:nvSpPr>
        <p:spPr/>
        <p:txBody>
          <a:bodyPr/>
          <a:lstStyle/>
          <a:p>
            <a:r>
              <a:rPr lang="en-US" cap="small" dirty="0" smtClean="0"/>
              <a:t>Contracts &amp; Insurance Training</a:t>
            </a:r>
            <a:endParaRPr lang="en-US" dirty="0"/>
          </a:p>
        </p:txBody>
      </p:sp>
      <p:sp>
        <p:nvSpPr>
          <p:cNvPr id="6" name="Slide Number Placeholder 5"/>
          <p:cNvSpPr>
            <a:spLocks noGrp="1"/>
          </p:cNvSpPr>
          <p:nvPr>
            <p:ph type="sldNum" sz="quarter" idx="12"/>
          </p:nvPr>
        </p:nvSpPr>
        <p:spPr/>
        <p:txBody>
          <a:bodyPr/>
          <a:lstStyle/>
          <a:p>
            <a:fld id="{4E2E678C-05D9-4230-9986-361A51735870}" type="slidenum">
              <a:rPr lang="en-US" smtClean="0"/>
              <a:t>7</a:t>
            </a:fld>
            <a:endParaRPr lang="en-US" dirty="0"/>
          </a:p>
        </p:txBody>
      </p:sp>
      <p:graphicFrame>
        <p:nvGraphicFramePr>
          <p:cNvPr id="7" name="Content Placeholder 11"/>
          <p:cNvGraphicFramePr>
            <a:graphicFrameLocks noGrp="1"/>
          </p:cNvGraphicFramePr>
          <p:nvPr>
            <p:ph idx="1"/>
            <p:extLst>
              <p:ext uri="{D42A27DB-BD31-4B8C-83A1-F6EECF244321}">
                <p14:modId xmlns:p14="http://schemas.microsoft.com/office/powerpoint/2010/main" val="1793081891"/>
              </p:ext>
            </p:extLst>
          </p:nvPr>
        </p:nvGraphicFramePr>
        <p:xfrm>
          <a:off x="906463" y="1525587"/>
          <a:ext cx="8313737" cy="3671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67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Contracts &amp; Procurement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75110512"/>
              </p:ext>
            </p:extLst>
          </p:nvPr>
        </p:nvGraphicFramePr>
        <p:xfrm>
          <a:off x="906463" y="1436139"/>
          <a:ext cx="8628062" cy="379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8</a:t>
            </a:fld>
            <a:endParaRPr lang="en-US" dirty="0"/>
          </a:p>
        </p:txBody>
      </p:sp>
    </p:spTree>
    <p:extLst>
      <p:ext uri="{BB962C8B-B14F-4D97-AF65-F5344CB8AC3E}">
        <p14:creationId xmlns:p14="http://schemas.microsoft.com/office/powerpoint/2010/main" val="15841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Contracts &amp; Procurement</a:t>
            </a:r>
            <a:endParaRPr lang="en-US" dirty="0"/>
          </a:p>
        </p:txBody>
      </p:sp>
      <p:sp>
        <p:nvSpPr>
          <p:cNvPr id="6" name="Footer Placeholder 5"/>
          <p:cNvSpPr>
            <a:spLocks noGrp="1"/>
          </p:cNvSpPr>
          <p:nvPr>
            <p:ph type="ftr" sz="quarter" idx="11"/>
          </p:nvPr>
        </p:nvSpPr>
        <p:spPr/>
        <p:txBody>
          <a:bodyPr/>
          <a:lstStyle/>
          <a:p>
            <a:r>
              <a:rPr lang="en-US" dirty="0" smtClean="0"/>
              <a:t>Contracts &amp; Insurance Training</a:t>
            </a:r>
            <a:endParaRPr lang="en-US" dirty="0"/>
          </a:p>
        </p:txBody>
      </p:sp>
      <p:sp>
        <p:nvSpPr>
          <p:cNvPr id="7" name="Slide Number Placeholder 6"/>
          <p:cNvSpPr>
            <a:spLocks noGrp="1"/>
          </p:cNvSpPr>
          <p:nvPr>
            <p:ph type="sldNum" sz="quarter" idx="12"/>
          </p:nvPr>
        </p:nvSpPr>
        <p:spPr/>
        <p:txBody>
          <a:bodyPr/>
          <a:lstStyle/>
          <a:p>
            <a:fld id="{4E2E678C-05D9-4230-9986-361A51735870}" type="slidenum">
              <a:rPr lang="en-US" smtClean="0"/>
              <a:t>9</a:t>
            </a:fld>
            <a:endParaRPr lang="en-US"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113365003"/>
              </p:ext>
            </p:extLst>
          </p:nvPr>
        </p:nvGraphicFramePr>
        <p:xfrm>
          <a:off x="161925" y="167481"/>
          <a:ext cx="9677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416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50135</TotalTime>
  <Words>6423</Words>
  <Application>Microsoft Office PowerPoint</Application>
  <PresentationFormat>Custom</PresentationFormat>
  <Paragraphs>840</Paragraphs>
  <Slides>36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Wingdings</vt:lpstr>
      <vt:lpstr>Retrospect</vt:lpstr>
      <vt:lpstr>Contractual Insurance Requirements &amp; Training for  State Contracts for Goods/Services</vt:lpstr>
      <vt:lpstr>Presenters</vt:lpstr>
      <vt:lpstr>Why Provide Training for Contractual Insurance Requirements?</vt:lpstr>
      <vt:lpstr>The Big Question</vt:lpstr>
      <vt:lpstr>A Bigger Question</vt:lpstr>
      <vt:lpstr>Insurance Requirements Should Not Disadvantage Small Businesses</vt:lpstr>
      <vt:lpstr>Mindset for Coverage Limits</vt:lpstr>
      <vt:lpstr>Government Contracts &amp; Procurement</vt:lpstr>
      <vt:lpstr>PowerPoint Presentation</vt:lpstr>
      <vt:lpstr>Training Sessions</vt:lpstr>
      <vt:lpstr>Enterprise Services – Training Resources</vt:lpstr>
      <vt:lpstr>Insurance Coverages – Goods/Services Contracts</vt:lpstr>
      <vt:lpstr>Insurance Coverages</vt:lpstr>
      <vt:lpstr>Determining Appropriate Insurance Coverage – Important Factors</vt:lpstr>
      <vt:lpstr>Insurance &amp; Contracts:  Mini-Sessions</vt:lpstr>
      <vt:lpstr>Mini Session 1:  Exhibit C – Insurance Requirements</vt:lpstr>
      <vt:lpstr>Using Templates</vt:lpstr>
      <vt:lpstr>The Road to a Competitively Solicited Contract</vt:lpstr>
      <vt:lpstr>Templates &amp; Tools for Insurance Requirements</vt:lpstr>
      <vt:lpstr>Mini Session 2:  Additional Insured Status</vt:lpstr>
      <vt:lpstr>Why Do Informed Contractual Parties Include an Additional Insured Requirement?</vt:lpstr>
      <vt:lpstr>Indemnification</vt:lpstr>
      <vt:lpstr>Mini Session 3:  Certificate of Insurance </vt:lpstr>
      <vt:lpstr>ACORD Form 25 – Certificate of Liability Insurance</vt:lpstr>
      <vt:lpstr>Contract Review of Insurance Certificates – Key Steps</vt:lpstr>
      <vt:lpstr>Mini Session 4:  Cyber Liability</vt:lpstr>
      <vt:lpstr>Comparison</vt:lpstr>
      <vt:lpstr>Technology Errors &amp; Omissions:  Who</vt:lpstr>
      <vt:lpstr>Technology Errors &amp; Omissions:  Coverage</vt:lpstr>
      <vt:lpstr>Cyber Liability Insurance – Coverage </vt:lpstr>
      <vt:lpstr>Cyber Liability – Potential Claims</vt:lpstr>
      <vt:lpstr>Cyber Liability Insurance – Big Picture</vt:lpstr>
      <vt:lpstr>Cyber Liability Insurance – Coverages</vt:lpstr>
      <vt:lpstr>Cyber Liability Insurance – Costs</vt:lpstr>
      <vt:lpstr>Upcoming Mini Sessions</vt:lpstr>
      <vt:lpstr>Thank You</vt:lpstr>
    </vt:vector>
  </TitlesOfParts>
  <Company>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Tolbert, Greg (DES)</dc:creator>
  <cp:lastModifiedBy>Tolbert, Greg (DES)</cp:lastModifiedBy>
  <cp:revision>1783</cp:revision>
  <cp:lastPrinted>2021-04-14T19:48:21Z</cp:lastPrinted>
  <dcterms:created xsi:type="dcterms:W3CDTF">2016-02-22T22:01:47Z</dcterms:created>
  <dcterms:modified xsi:type="dcterms:W3CDTF">2021-06-08T19:22:57Z</dcterms:modified>
</cp:coreProperties>
</file>